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71" r:id="rId3"/>
    <p:sldId id="272" r:id="rId4"/>
    <p:sldId id="257" r:id="rId5"/>
    <p:sldId id="273" r:id="rId6"/>
    <p:sldId id="258" r:id="rId7"/>
    <p:sldId id="274" r:id="rId8"/>
    <p:sldId id="275" r:id="rId9"/>
    <p:sldId id="259" r:id="rId10"/>
    <p:sldId id="260" r:id="rId11"/>
    <p:sldId id="261" r:id="rId12"/>
    <p:sldId id="262" r:id="rId13"/>
    <p:sldId id="263" r:id="rId14"/>
    <p:sldId id="264" r:id="rId15"/>
    <p:sldId id="265" r:id="rId16"/>
    <p:sldId id="266" r:id="rId17"/>
    <p:sldId id="267" r:id="rId18"/>
    <p:sldId id="269" r:id="rId19"/>
    <p:sldId id="268"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9AB0477-1C6D-4E4C-824B-5D3FBDE8FFD9}" type="datetimeFigureOut">
              <a:rPr lang="en-US" smtClean="0"/>
              <a:pPr/>
              <a:t>4/13/2024</a:t>
            </a:fld>
            <a:endParaRPr lang="en-US"/>
          </a:p>
        </p:txBody>
      </p:sp>
      <p:sp>
        <p:nvSpPr>
          <p:cNvPr id="16" name="Slide Number Placeholder 15"/>
          <p:cNvSpPr>
            <a:spLocks noGrp="1"/>
          </p:cNvSpPr>
          <p:nvPr>
            <p:ph type="sldNum" sz="quarter" idx="11"/>
          </p:nvPr>
        </p:nvSpPr>
        <p:spPr/>
        <p:txBody>
          <a:bodyPr/>
          <a:lstStyle/>
          <a:p>
            <a:fld id="{CA19031F-FD99-492D-875B-6B94652085BC}"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AB0477-1C6D-4E4C-824B-5D3FBDE8FFD9}"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9031F-FD99-492D-875B-6B94652085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AB0477-1C6D-4E4C-824B-5D3FBDE8FFD9}"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9031F-FD99-492D-875B-6B94652085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9AB0477-1C6D-4E4C-824B-5D3FBDE8FFD9}" type="datetimeFigureOut">
              <a:rPr lang="en-US" smtClean="0"/>
              <a:pPr/>
              <a:t>4/13/2024</a:t>
            </a:fld>
            <a:endParaRPr lang="en-US"/>
          </a:p>
        </p:txBody>
      </p:sp>
      <p:sp>
        <p:nvSpPr>
          <p:cNvPr id="15" name="Slide Number Placeholder 14"/>
          <p:cNvSpPr>
            <a:spLocks noGrp="1"/>
          </p:cNvSpPr>
          <p:nvPr>
            <p:ph type="sldNum" sz="quarter" idx="15"/>
          </p:nvPr>
        </p:nvSpPr>
        <p:spPr/>
        <p:txBody>
          <a:bodyPr/>
          <a:lstStyle>
            <a:lvl1pPr algn="ctr">
              <a:defRPr/>
            </a:lvl1pPr>
          </a:lstStyle>
          <a:p>
            <a:fld id="{CA19031F-FD99-492D-875B-6B94652085BC}"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AB0477-1C6D-4E4C-824B-5D3FBDE8FFD9}" type="datetimeFigureOut">
              <a:rPr lang="en-US" smtClean="0"/>
              <a:pPr/>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9031F-FD99-492D-875B-6B94652085BC}"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AB0477-1C6D-4E4C-824B-5D3FBDE8FFD9}" type="datetimeFigureOut">
              <a:rPr lang="en-US" smtClean="0"/>
              <a:pPr/>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9031F-FD99-492D-875B-6B94652085BC}"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A19031F-FD99-492D-875B-6B94652085BC}"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9AB0477-1C6D-4E4C-824B-5D3FBDE8FFD9}" type="datetimeFigureOut">
              <a:rPr lang="en-US" smtClean="0"/>
              <a:pPr/>
              <a:t>4/13/2024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AB0477-1C6D-4E4C-824B-5D3FBDE8FFD9}" type="datetimeFigureOut">
              <a:rPr lang="en-US" smtClean="0"/>
              <a:pPr/>
              <a:t>4/13/2024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19031F-FD99-492D-875B-6B94652085BC}"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B0477-1C6D-4E4C-824B-5D3FBDE8FFD9}" type="datetimeFigureOut">
              <a:rPr lang="en-US" smtClean="0"/>
              <a:pPr/>
              <a:t>4/13/2024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19031F-FD99-492D-875B-6B94652085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9AB0477-1C6D-4E4C-824B-5D3FBDE8FFD9}" type="datetimeFigureOut">
              <a:rPr lang="en-US" smtClean="0"/>
              <a:pPr/>
              <a:t>4/13/2024</a:t>
            </a:fld>
            <a:endParaRPr lang="en-US"/>
          </a:p>
        </p:txBody>
      </p:sp>
      <p:sp>
        <p:nvSpPr>
          <p:cNvPr id="9" name="Slide Number Placeholder 8"/>
          <p:cNvSpPr>
            <a:spLocks noGrp="1"/>
          </p:cNvSpPr>
          <p:nvPr>
            <p:ph type="sldNum" sz="quarter" idx="15"/>
          </p:nvPr>
        </p:nvSpPr>
        <p:spPr/>
        <p:txBody>
          <a:bodyPr/>
          <a:lstStyle/>
          <a:p>
            <a:fld id="{CA19031F-FD99-492D-875B-6B94652085BC}"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9AB0477-1C6D-4E4C-824B-5D3FBDE8FFD9}" type="datetimeFigureOut">
              <a:rPr lang="en-US" smtClean="0"/>
              <a:pPr/>
              <a:t>4/13/2024</a:t>
            </a:fld>
            <a:endParaRPr lang="en-US"/>
          </a:p>
        </p:txBody>
      </p:sp>
      <p:sp>
        <p:nvSpPr>
          <p:cNvPr id="9" name="Slide Number Placeholder 8"/>
          <p:cNvSpPr>
            <a:spLocks noGrp="1"/>
          </p:cNvSpPr>
          <p:nvPr>
            <p:ph type="sldNum" sz="quarter" idx="11"/>
          </p:nvPr>
        </p:nvSpPr>
        <p:spPr/>
        <p:txBody>
          <a:bodyPr/>
          <a:lstStyle/>
          <a:p>
            <a:fld id="{CA19031F-FD99-492D-875B-6B94652085BC}"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9AB0477-1C6D-4E4C-824B-5D3FBDE8FFD9}" type="datetimeFigureOut">
              <a:rPr lang="en-US" smtClean="0"/>
              <a:pPr/>
              <a:t>4/13/2024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A19031F-FD99-492D-875B-6B94652085BC}"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r>
              <a:rPr lang="en-US" dirty="0" smtClean="0"/>
              <a:t>m </a:t>
            </a:r>
            <a:r>
              <a:rPr lang="en-US" dirty="0" err="1" smtClean="0"/>
              <a:t>greswari</a:t>
            </a:r>
            <a:r>
              <a:rPr lang="en-US" dirty="0" smtClean="0"/>
              <a:t> </a:t>
            </a:r>
            <a:endParaRPr lang="en-US" dirty="0" smtClean="0"/>
          </a:p>
          <a:p>
            <a:r>
              <a:rPr lang="en-US" dirty="0" err="1" smtClean="0"/>
              <a:t>Bsc</a:t>
            </a:r>
            <a:r>
              <a:rPr lang="en-US" dirty="0" smtClean="0"/>
              <a:t> micro biology</a:t>
            </a:r>
          </a:p>
          <a:p>
            <a:r>
              <a:rPr lang="en-US" dirty="0" smtClean="0"/>
              <a:t>21367008007</a:t>
            </a:r>
            <a:endParaRPr lang="en-US" dirty="0"/>
          </a:p>
        </p:txBody>
      </p:sp>
      <p:sp>
        <p:nvSpPr>
          <p:cNvPr id="2" name="Title 1"/>
          <p:cNvSpPr>
            <a:spLocks noGrp="1"/>
          </p:cNvSpPr>
          <p:nvPr>
            <p:ph type="ctrTitle"/>
          </p:nvPr>
        </p:nvSpPr>
        <p:spPr/>
        <p:txBody>
          <a:bodyPr>
            <a:normAutofit fontScale="90000"/>
          </a:bodyPr>
          <a:lstStyle/>
          <a:p>
            <a:r>
              <a:rPr lang="en-US" dirty="0" err="1" smtClean="0"/>
              <a:t>Ralayala</a:t>
            </a:r>
            <a:r>
              <a:rPr lang="en-US" dirty="0" smtClean="0"/>
              <a:t> </a:t>
            </a:r>
            <a:r>
              <a:rPr lang="en-US" dirty="0" err="1" smtClean="0"/>
              <a:t>seema</a:t>
            </a:r>
            <a:r>
              <a:rPr lang="en-US" dirty="0" smtClean="0"/>
              <a:t> university </a:t>
            </a:r>
            <a:r>
              <a:rPr lang="en-US" dirty="0" err="1" smtClean="0"/>
              <a:t>kurnool</a:t>
            </a:r>
            <a:r>
              <a:rPr lang="en-US" dirty="0" smtClean="0"/>
              <a:t/>
            </a:r>
            <a:br>
              <a:rPr lang="en-US" dirty="0" smtClean="0"/>
            </a:br>
            <a:r>
              <a:rPr lang="en-US" dirty="0" err="1" smtClean="0"/>
              <a:t>sri</a:t>
            </a:r>
            <a:r>
              <a:rPr lang="en-US" dirty="0" smtClean="0"/>
              <a:t> </a:t>
            </a:r>
            <a:r>
              <a:rPr lang="en-US" dirty="0" err="1" smtClean="0"/>
              <a:t>sankars</a:t>
            </a:r>
            <a:r>
              <a:rPr lang="en-US" dirty="0" smtClean="0"/>
              <a:t> degree college in </a:t>
            </a:r>
            <a:r>
              <a:rPr lang="en-US" dirty="0" err="1" smtClean="0"/>
              <a:t>kurnool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4.PNG"/>
          <p:cNvPicPr>
            <a:picLocks noGrp="1" noChangeAspect="1"/>
          </p:cNvPicPr>
          <p:nvPr>
            <p:ph idx="1"/>
          </p:nvPr>
        </p:nvPicPr>
        <p:blipFill>
          <a:blip r:embed="rId2" cstate="print"/>
          <a:stretch>
            <a:fillRect/>
          </a:stretch>
        </p:blipFill>
        <p:spPr>
          <a:xfrm>
            <a:off x="2509966" y="1524000"/>
            <a:ext cx="4124068" cy="4572000"/>
          </a:xfrm>
        </p:spPr>
      </p:pic>
      <p:sp>
        <p:nvSpPr>
          <p:cNvPr id="2" name="Title 1"/>
          <p:cNvSpPr>
            <a:spLocks noGrp="1"/>
          </p:cNvSpPr>
          <p:nvPr>
            <p:ph type="title"/>
          </p:nvPr>
        </p:nvSpPr>
        <p:spPr/>
        <p:txBody>
          <a:bodyPr>
            <a:normAutofit fontScale="90000"/>
          </a:bodyPr>
          <a:lstStyle/>
          <a:p>
            <a:r>
              <a:rPr lang="en-US" dirty="0" smtClean="0"/>
              <a:t>Vulnerabilities to host service  for basic scan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PNG"/>
          <p:cNvPicPr>
            <a:picLocks noGrp="1" noChangeAspect="1"/>
          </p:cNvPicPr>
          <p:nvPr>
            <p:ph idx="1"/>
          </p:nvPr>
        </p:nvPicPr>
        <p:blipFill>
          <a:blip r:embed="rId2" cstate="print"/>
          <a:stretch>
            <a:fillRect/>
          </a:stretch>
        </p:blipFill>
        <p:spPr>
          <a:xfrm>
            <a:off x="2433484" y="1524000"/>
            <a:ext cx="4277032" cy="4572000"/>
          </a:xfrm>
        </p:spPr>
      </p:pic>
      <p:sp>
        <p:nvSpPr>
          <p:cNvPr id="2" name="Title 1"/>
          <p:cNvSpPr>
            <a:spLocks noGrp="1"/>
          </p:cNvSpPr>
          <p:nvPr>
            <p:ph type="title"/>
          </p:nvPr>
        </p:nvSpPr>
        <p:spPr/>
        <p:txBody>
          <a:bodyPr>
            <a:normAutofit/>
          </a:bodyPr>
          <a:lstStyle/>
          <a:p>
            <a:r>
              <a:rPr lang="en-US" dirty="0" smtClean="0"/>
              <a:t>Host discovery for vulnerabilities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3.PNG"/>
          <p:cNvPicPr>
            <a:picLocks noGrp="1" noChangeAspect="1"/>
          </p:cNvPicPr>
          <p:nvPr>
            <p:ph idx="1"/>
          </p:nvPr>
        </p:nvPicPr>
        <p:blipFill>
          <a:blip r:embed="rId2" cstate="print"/>
          <a:stretch>
            <a:fillRect/>
          </a:stretch>
        </p:blipFill>
        <p:spPr>
          <a:xfrm>
            <a:off x="2404482" y="1524000"/>
            <a:ext cx="4335036" cy="4572000"/>
          </a:xfrm>
        </p:spPr>
      </p:pic>
      <p:sp>
        <p:nvSpPr>
          <p:cNvPr id="2" name="Title 1"/>
          <p:cNvSpPr>
            <a:spLocks noGrp="1"/>
          </p:cNvSpPr>
          <p:nvPr>
            <p:ph type="title"/>
          </p:nvPr>
        </p:nvSpPr>
        <p:spPr/>
        <p:txBody>
          <a:bodyPr>
            <a:normAutofit fontScale="90000"/>
          </a:bodyPr>
          <a:lstStyle/>
          <a:p>
            <a:r>
              <a:rPr lang="en-US" dirty="0" smtClean="0"/>
              <a:t>These report for analysis for my </a:t>
            </a:r>
            <a:r>
              <a:rPr lang="en-US" dirty="0" err="1" smtClean="0"/>
              <a:t>ip</a:t>
            </a:r>
            <a:r>
              <a:rPr lang="en-US" dirty="0" smtClean="0"/>
              <a:t> address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1.PNG"/>
          <p:cNvPicPr>
            <a:picLocks noGrp="1" noChangeAspect="1"/>
          </p:cNvPicPr>
          <p:nvPr>
            <p:ph idx="1"/>
          </p:nvPr>
        </p:nvPicPr>
        <p:blipFill>
          <a:blip r:embed="rId2" cstate="print"/>
          <a:stretch>
            <a:fillRect/>
          </a:stretch>
        </p:blipFill>
        <p:spPr>
          <a:xfrm>
            <a:off x="2493272" y="1524000"/>
            <a:ext cx="4157456" cy="4572000"/>
          </a:xfrm>
        </p:spPr>
      </p:pic>
      <p:sp>
        <p:nvSpPr>
          <p:cNvPr id="2" name="Title 1"/>
          <p:cNvSpPr>
            <a:spLocks noGrp="1"/>
          </p:cNvSpPr>
          <p:nvPr>
            <p:ph type="title"/>
          </p:nvPr>
        </p:nvSpPr>
        <p:spPr/>
        <p:txBody>
          <a:bodyPr>
            <a:normAutofit/>
          </a:bodyPr>
          <a:lstStyle/>
          <a:p>
            <a:r>
              <a:rPr lang="en-US" dirty="0" err="1" smtClean="0"/>
              <a:t>Webapp</a:t>
            </a:r>
            <a:r>
              <a:rPr lang="en-US" dirty="0" smtClean="0"/>
              <a:t> for my </a:t>
            </a:r>
            <a:r>
              <a:rPr lang="en-US" dirty="0" err="1" smtClean="0"/>
              <a:t>ip</a:t>
            </a:r>
            <a:r>
              <a:rPr lang="en-US" dirty="0" smtClean="0"/>
              <a:t> address source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2.PNG"/>
          <p:cNvPicPr>
            <a:picLocks noGrp="1" noChangeAspect="1"/>
          </p:cNvPicPr>
          <p:nvPr>
            <p:ph idx="1"/>
          </p:nvPr>
        </p:nvPicPr>
        <p:blipFill>
          <a:blip r:embed="rId2" cstate="print"/>
          <a:stretch>
            <a:fillRect/>
          </a:stretch>
        </p:blipFill>
        <p:spPr>
          <a:xfrm>
            <a:off x="2204132" y="1524000"/>
            <a:ext cx="4735735" cy="4572000"/>
          </a:xfrm>
        </p:spPr>
      </p:pic>
      <p:sp>
        <p:nvSpPr>
          <p:cNvPr id="2" name="Title 1"/>
          <p:cNvSpPr>
            <a:spLocks noGrp="1"/>
          </p:cNvSpPr>
          <p:nvPr>
            <p:ph type="title"/>
          </p:nvPr>
        </p:nvSpPr>
        <p:spPr/>
        <p:txBody>
          <a:bodyPr>
            <a:normAutofit fontScale="90000"/>
          </a:bodyPr>
          <a:lstStyle/>
          <a:p>
            <a:r>
              <a:rPr lang="en-US" dirty="0" smtClean="0"/>
              <a:t>The vulnerabilities for resource commonly </a:t>
            </a:r>
            <a:r>
              <a:rPr lang="en-US" dirty="0" err="1" smtClean="0"/>
              <a:t>scaning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04.PNG"/>
          <p:cNvPicPr>
            <a:picLocks noGrp="1" noChangeAspect="1"/>
          </p:cNvPicPr>
          <p:nvPr>
            <p:ph idx="1"/>
          </p:nvPr>
        </p:nvPicPr>
        <p:blipFill>
          <a:blip r:embed="rId2" cstate="print"/>
          <a:stretch>
            <a:fillRect/>
          </a:stretch>
        </p:blipFill>
        <p:spPr>
          <a:xfrm>
            <a:off x="2369890" y="1524000"/>
            <a:ext cx="4404220" cy="4572000"/>
          </a:xfrm>
        </p:spPr>
      </p:pic>
      <p:sp>
        <p:nvSpPr>
          <p:cNvPr id="2" name="Title 1"/>
          <p:cNvSpPr>
            <a:spLocks noGrp="1"/>
          </p:cNvSpPr>
          <p:nvPr>
            <p:ph type="title"/>
          </p:nvPr>
        </p:nvSpPr>
        <p:spPr/>
        <p:txBody>
          <a:bodyPr/>
          <a:lstStyle/>
          <a:p>
            <a:r>
              <a:rPr lang="en-US" dirty="0" err="1" smtClean="0"/>
              <a:t>Scaner</a:t>
            </a:r>
            <a:r>
              <a:rPr lang="en-US" dirty="0" smtClean="0"/>
              <a:t> for web app source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11PNG.PNG"/>
          <p:cNvPicPr>
            <a:picLocks noGrp="1" noChangeAspect="1"/>
          </p:cNvPicPr>
          <p:nvPr>
            <p:ph idx="1"/>
          </p:nvPr>
        </p:nvPicPr>
        <p:blipFill>
          <a:blip r:embed="rId2" cstate="print"/>
          <a:stretch>
            <a:fillRect/>
          </a:stretch>
        </p:blipFill>
        <p:spPr>
          <a:xfrm>
            <a:off x="1276460" y="1524000"/>
            <a:ext cx="6591080" cy="4572000"/>
          </a:xfrm>
        </p:spPr>
      </p:pic>
      <p:sp>
        <p:nvSpPr>
          <p:cNvPr id="2" name="Title 1"/>
          <p:cNvSpPr>
            <a:spLocks noGrp="1"/>
          </p:cNvSpPr>
          <p:nvPr>
            <p:ph type="title"/>
          </p:nvPr>
        </p:nvSpPr>
        <p:spPr/>
        <p:txBody>
          <a:bodyPr>
            <a:normAutofit fontScale="90000"/>
          </a:bodyPr>
          <a:lstStyle/>
          <a:p>
            <a:r>
              <a:rPr lang="en-US" dirty="0" err="1" smtClean="0"/>
              <a:t>Dns</a:t>
            </a:r>
            <a:r>
              <a:rPr lang="en-US" dirty="0" smtClean="0"/>
              <a:t> look up information to gathering for source into </a:t>
            </a:r>
            <a:r>
              <a:rPr lang="en-US" dirty="0"/>
              <a:t> </a:t>
            </a:r>
            <a:r>
              <a:rPr lang="en-US" dirty="0" smtClean="0"/>
              <a:t>my </a:t>
            </a:r>
            <a:r>
              <a:rPr lang="en-US" dirty="0" err="1" smtClean="0"/>
              <a:t>ip</a:t>
            </a:r>
            <a:r>
              <a:rPr lang="en-US" dirty="0" smtClean="0"/>
              <a:t> address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12.PNG"/>
          <p:cNvPicPr>
            <a:picLocks noGrp="1" noChangeAspect="1"/>
          </p:cNvPicPr>
          <p:nvPr>
            <p:ph idx="1"/>
          </p:nvPr>
        </p:nvPicPr>
        <p:blipFill>
          <a:blip r:embed="rId2" cstate="print"/>
          <a:stretch>
            <a:fillRect/>
          </a:stretch>
        </p:blipFill>
        <p:spPr>
          <a:xfrm>
            <a:off x="806099" y="1524000"/>
            <a:ext cx="7531801" cy="4572000"/>
          </a:xfrm>
        </p:spPr>
      </p:pic>
      <p:sp>
        <p:nvSpPr>
          <p:cNvPr id="2" name="Title 1"/>
          <p:cNvSpPr>
            <a:spLocks noGrp="1"/>
          </p:cNvSpPr>
          <p:nvPr>
            <p:ph type="title"/>
          </p:nvPr>
        </p:nvSpPr>
        <p:spPr/>
        <p:txBody>
          <a:bodyPr>
            <a:normAutofit fontScale="90000"/>
          </a:bodyPr>
          <a:lstStyle/>
          <a:p>
            <a:r>
              <a:rPr lang="en-US" dirty="0" smtClean="0"/>
              <a:t>These are more details analysis </a:t>
            </a:r>
            <a:r>
              <a:rPr lang="en-US" dirty="0" err="1" smtClean="0"/>
              <a:t>dns</a:t>
            </a:r>
            <a:r>
              <a:rPr lang="en-US" dirty="0" smtClean="0"/>
              <a:t> look up or </a:t>
            </a:r>
            <a:r>
              <a:rPr lang="en-US" dirty="0" err="1" smtClean="0"/>
              <a:t>ip</a:t>
            </a:r>
            <a:r>
              <a:rPr lang="en-US" dirty="0" smtClean="0"/>
              <a:t>  address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33.PNG"/>
          <p:cNvPicPr>
            <a:picLocks noGrp="1" noChangeAspect="1"/>
          </p:cNvPicPr>
          <p:nvPr>
            <p:ph idx="1"/>
          </p:nvPr>
        </p:nvPicPr>
        <p:blipFill>
          <a:blip r:embed="rId2" cstate="print"/>
          <a:stretch>
            <a:fillRect/>
          </a:stretch>
        </p:blipFill>
        <p:spPr>
          <a:xfrm>
            <a:off x="899142" y="1524000"/>
            <a:ext cx="7345716" cy="4572000"/>
          </a:xfrm>
        </p:spPr>
      </p:pic>
      <p:sp>
        <p:nvSpPr>
          <p:cNvPr id="2" name="Title 1"/>
          <p:cNvSpPr>
            <a:spLocks noGrp="1"/>
          </p:cNvSpPr>
          <p:nvPr>
            <p:ph type="title"/>
          </p:nvPr>
        </p:nvSpPr>
        <p:spPr/>
        <p:txBody>
          <a:bodyPr>
            <a:normAutofit fontScale="90000"/>
          </a:bodyPr>
          <a:lstStyle/>
          <a:p>
            <a:r>
              <a:rPr lang="en-US" dirty="0" smtClean="0"/>
              <a:t>These are common only my </a:t>
            </a:r>
            <a:r>
              <a:rPr lang="en-US" dirty="0" err="1" smtClean="0"/>
              <a:t>ip</a:t>
            </a:r>
            <a:r>
              <a:rPr lang="en-US" dirty="0" smtClean="0"/>
              <a:t> address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a:t>Vulnerability Detection</a:t>
            </a:r>
            <a:r>
              <a:rPr lang="en-US" dirty="0"/>
              <a:t>: </a:t>
            </a:r>
            <a:r>
              <a:rPr lang="en-US" dirty="0" err="1"/>
              <a:t>Nessus</a:t>
            </a:r>
            <a:r>
              <a:rPr lang="en-US" dirty="0"/>
              <a:t> scans networks, systems, and applications to identify vulnerabilities that could be exploited by attackers.</a:t>
            </a:r>
          </a:p>
          <a:p>
            <a:r>
              <a:rPr lang="en-US" b="1" dirty="0"/>
              <a:t>Comprehensive Coverage</a:t>
            </a:r>
            <a:r>
              <a:rPr lang="en-US" dirty="0"/>
              <a:t>: It supports various platforms and technologies, including Windows, Linux, Unix, network devices, databases, web servers, and more.</a:t>
            </a:r>
          </a:p>
          <a:p>
            <a:r>
              <a:rPr lang="en-US" b="1" dirty="0"/>
              <a:t>Customizable Scans</a:t>
            </a:r>
            <a:r>
              <a:rPr lang="en-US" dirty="0"/>
              <a:t>: Users can configure scans based on their specific requirements, including target selection, scan type (e.g., full, credentialed, web application), and scan frequency.</a:t>
            </a:r>
          </a:p>
          <a:p>
            <a:r>
              <a:rPr lang="en-US" b="1" dirty="0"/>
              <a:t>Reporting</a:t>
            </a:r>
            <a:r>
              <a:rPr lang="en-US" dirty="0"/>
              <a:t>: </a:t>
            </a:r>
            <a:r>
              <a:rPr lang="en-US" dirty="0" err="1"/>
              <a:t>Nessus</a:t>
            </a:r>
            <a:r>
              <a:rPr lang="en-US" dirty="0"/>
              <a:t> generates detailed reports outlining discovered vulnerabilities, severity levels, and remediation recommendations. These reports help organizations prioritize and address security issues effectively.</a:t>
            </a:r>
          </a:p>
          <a:p>
            <a:r>
              <a:rPr lang="en-US" b="1" dirty="0"/>
              <a:t>Integration</a:t>
            </a:r>
            <a:r>
              <a:rPr lang="en-US" dirty="0"/>
              <a:t>: It can integrate with other security tools and platforms, such as SIEM (Security Information and Event Management) systems and ticketing systems, to streamline vulnerability management processes.</a:t>
            </a:r>
          </a:p>
          <a:p>
            <a:endParaRPr lang="en-US" dirty="0"/>
          </a:p>
        </p:txBody>
      </p:sp>
      <p:sp>
        <p:nvSpPr>
          <p:cNvPr id="2" name="Title 1"/>
          <p:cNvSpPr>
            <a:spLocks noGrp="1"/>
          </p:cNvSpPr>
          <p:nvPr>
            <p:ph type="title"/>
          </p:nvPr>
        </p:nvSpPr>
        <p:spPr/>
        <p:txBody>
          <a:bodyPr/>
          <a:lstStyle/>
          <a:p>
            <a:r>
              <a:rPr lang="en-US" dirty="0" err="1" smtClean="0"/>
              <a:t>Nessus</a:t>
            </a:r>
            <a:r>
              <a:rPr lang="en-US" dirty="0" smtClean="0"/>
              <a:t> scanning key points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Team ID :</a:t>
            </a:r>
            <a:r>
              <a:rPr lang="en-US" dirty="0" smtClean="0"/>
              <a:t> LTVIP2024TMID14115</a:t>
            </a:r>
          </a:p>
          <a:p>
            <a:r>
              <a:rPr lang="en-US" b="1" dirty="0" smtClean="0"/>
              <a:t>Team Size :5</a:t>
            </a:r>
            <a:endParaRPr lang="en-US" dirty="0" smtClean="0"/>
          </a:p>
          <a:p>
            <a:r>
              <a:rPr lang="en-US" b="1" dirty="0" smtClean="0"/>
              <a:t>Team Leader :</a:t>
            </a:r>
            <a:r>
              <a:rPr lang="en-US" dirty="0" smtClean="0"/>
              <a:t> </a:t>
            </a:r>
            <a:r>
              <a:rPr lang="en-US" dirty="0" err="1" smtClean="0"/>
              <a:t>Repakula</a:t>
            </a:r>
            <a:r>
              <a:rPr lang="en-US" dirty="0" smtClean="0"/>
              <a:t> </a:t>
            </a:r>
            <a:r>
              <a:rPr lang="en-US" dirty="0" err="1" smtClean="0"/>
              <a:t>Somanath</a:t>
            </a:r>
            <a:endParaRPr lang="en-US" dirty="0" smtClean="0"/>
          </a:p>
          <a:p>
            <a:r>
              <a:rPr lang="en-US" b="1" dirty="0" smtClean="0"/>
              <a:t>Team member :</a:t>
            </a:r>
            <a:r>
              <a:rPr lang="en-US" dirty="0" smtClean="0"/>
              <a:t> </a:t>
            </a:r>
            <a:r>
              <a:rPr lang="en-US" dirty="0" err="1" smtClean="0"/>
              <a:t>Maddela</a:t>
            </a:r>
            <a:r>
              <a:rPr lang="en-US" dirty="0" smtClean="0"/>
              <a:t> </a:t>
            </a:r>
            <a:r>
              <a:rPr lang="en-US" dirty="0" err="1" smtClean="0"/>
              <a:t>Jeevan</a:t>
            </a:r>
            <a:r>
              <a:rPr lang="en-US" dirty="0" smtClean="0"/>
              <a:t> Kumar</a:t>
            </a:r>
          </a:p>
          <a:p>
            <a:r>
              <a:rPr lang="en-US" b="1" dirty="0" smtClean="0"/>
              <a:t>Team member :</a:t>
            </a:r>
            <a:r>
              <a:rPr lang="en-US" dirty="0" smtClean="0"/>
              <a:t> </a:t>
            </a:r>
            <a:r>
              <a:rPr lang="en-US" dirty="0" err="1" smtClean="0"/>
              <a:t>Masapogu</a:t>
            </a:r>
            <a:r>
              <a:rPr lang="en-US" dirty="0" smtClean="0"/>
              <a:t> </a:t>
            </a:r>
            <a:r>
              <a:rPr lang="en-US" dirty="0" err="1" smtClean="0"/>
              <a:t>Greswari</a:t>
            </a:r>
            <a:endParaRPr lang="en-US" dirty="0" smtClean="0"/>
          </a:p>
          <a:p>
            <a:r>
              <a:rPr lang="en-US" b="1" dirty="0" smtClean="0"/>
              <a:t>Team member :</a:t>
            </a:r>
            <a:r>
              <a:rPr lang="en-US" dirty="0" smtClean="0"/>
              <a:t> S Anwar </a:t>
            </a:r>
            <a:r>
              <a:rPr lang="en-US" dirty="0" err="1" smtClean="0"/>
              <a:t>Basha</a:t>
            </a:r>
            <a:endParaRPr lang="en-US" dirty="0" smtClean="0"/>
          </a:p>
          <a:p>
            <a:r>
              <a:rPr lang="en-US" b="1" dirty="0" smtClean="0"/>
              <a:t>Team member :</a:t>
            </a:r>
            <a:r>
              <a:rPr lang="en-US" dirty="0" smtClean="0"/>
              <a:t> </a:t>
            </a:r>
            <a:r>
              <a:rPr lang="en-US" dirty="0" err="1" smtClean="0"/>
              <a:t>Syed</a:t>
            </a:r>
            <a:r>
              <a:rPr lang="en-US" dirty="0" smtClean="0"/>
              <a:t> </a:t>
            </a:r>
            <a:r>
              <a:rPr lang="en-US" dirty="0" err="1" smtClean="0"/>
              <a:t>Ashafaq</a:t>
            </a:r>
            <a:r>
              <a:rPr lang="en-US" dirty="0" smtClean="0"/>
              <a:t> Ali</a:t>
            </a:r>
          </a:p>
          <a:p>
            <a:r>
              <a:rPr lang="en-US" dirty="0" smtClean="0"/>
              <a:t>college: </a:t>
            </a:r>
            <a:r>
              <a:rPr lang="en-US" dirty="0" err="1" smtClean="0"/>
              <a:t>sri</a:t>
            </a:r>
            <a:r>
              <a:rPr lang="en-US" dirty="0" smtClean="0"/>
              <a:t> </a:t>
            </a:r>
            <a:r>
              <a:rPr lang="en-US" dirty="0" err="1" smtClean="0"/>
              <a:t>sankars</a:t>
            </a:r>
            <a:r>
              <a:rPr lang="en-US" dirty="0" smtClean="0"/>
              <a:t> degree college </a:t>
            </a:r>
            <a:r>
              <a:rPr lang="en-US" dirty="0" err="1" smtClean="0"/>
              <a:t>kurnool</a:t>
            </a:r>
            <a:r>
              <a:rPr lang="en-US" dirty="0" smtClean="0"/>
              <a:t> </a:t>
            </a:r>
          </a:p>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err="1" smtClean="0"/>
              <a:t>Projcet</a:t>
            </a:r>
            <a:r>
              <a:rPr lang="en-US" dirty="0" smtClean="0"/>
              <a:t> </a:t>
            </a:r>
            <a:r>
              <a:rPr lang="en-US" dirty="0" err="1" smtClean="0"/>
              <a:t>title:understanding</a:t>
            </a:r>
            <a:r>
              <a:rPr lang="en-US" dirty="0" smtClean="0"/>
              <a:t> </a:t>
            </a:r>
            <a:r>
              <a:rPr lang="en-US" dirty="0" err="1" smtClean="0"/>
              <a:t>nessus</a:t>
            </a:r>
            <a:r>
              <a:rPr lang="en-US" dirty="0" smtClean="0"/>
              <a:t> threat exploring and INFORMATION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smtClean="0"/>
              <a:t>Nessus</a:t>
            </a:r>
            <a:r>
              <a:rPr lang="en-US" dirty="0" smtClean="0"/>
              <a:t> is a popular vulnerability scanner used  to identify security issues in networks and  systems.</a:t>
            </a:r>
          </a:p>
          <a:p>
            <a:r>
              <a:rPr lang="en-US" dirty="0" smtClean="0"/>
              <a:t>Once you've run a scan with </a:t>
            </a:r>
            <a:r>
              <a:rPr lang="en-US" dirty="0" err="1" smtClean="0"/>
              <a:t>Nessus</a:t>
            </a:r>
            <a:r>
              <a:rPr lang="en-US" dirty="0" smtClean="0"/>
              <a:t>, you can  generate a report detailing the vulnerabilities it  found, along with recommendations for  remediation.</a:t>
            </a:r>
          </a:p>
          <a:p>
            <a:r>
              <a:rPr lang="en-US" dirty="0" err="1" smtClean="0"/>
              <a:t>Ibomma</a:t>
            </a:r>
            <a:r>
              <a:rPr lang="en-US" dirty="0" smtClean="0"/>
              <a:t> report for analysis in their website in  complete process submit</a:t>
            </a:r>
          </a:p>
          <a:p>
            <a:endParaRPr lang="en-US" dirty="0"/>
          </a:p>
        </p:txBody>
      </p:sp>
      <p:sp>
        <p:nvSpPr>
          <p:cNvPr id="2" name="Title 1"/>
          <p:cNvSpPr>
            <a:spLocks noGrp="1"/>
          </p:cNvSpPr>
          <p:nvPr>
            <p:ph type="title"/>
          </p:nvPr>
        </p:nvSpPr>
        <p:spPr/>
        <p:txBody>
          <a:bodyPr>
            <a:normAutofit/>
          </a:bodyPr>
          <a:lstStyle/>
          <a:p>
            <a:r>
              <a:rPr lang="en-US" dirty="0" err="1" smtClean="0"/>
              <a:t>Nessus</a:t>
            </a:r>
            <a:r>
              <a:rPr lang="en-US" dirty="0" smtClean="0"/>
              <a:t> for domain and report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832" y="116632"/>
            <a:ext cx="1512168" cy="720080"/>
          </a:xfrm>
        </p:spPr>
        <p:txBody>
          <a:bodyPr>
            <a:normAutofit fontScale="90000"/>
          </a:bodyPr>
          <a:lstStyle/>
          <a:p>
            <a:r>
              <a:rPr lang="en-US" dirty="0" smtClean="0"/>
              <a:t>index</a:t>
            </a:r>
            <a:endParaRPr lang="en-US" dirty="0"/>
          </a:p>
        </p:txBody>
      </p:sp>
      <p:sp>
        <p:nvSpPr>
          <p:cNvPr id="6" name="Content Placeholder 5"/>
          <p:cNvSpPr>
            <a:spLocks noGrp="1"/>
          </p:cNvSpPr>
          <p:nvPr>
            <p:ph sz="half" idx="1"/>
          </p:nvPr>
        </p:nvSpPr>
        <p:spPr>
          <a:xfrm>
            <a:off x="323528" y="836712"/>
            <a:ext cx="3600400" cy="5616624"/>
          </a:xfrm>
        </p:spPr>
        <p:txBody>
          <a:bodyPr/>
          <a:lstStyle/>
          <a:p>
            <a:pPr>
              <a:buNone/>
            </a:pPr>
            <a:r>
              <a:rPr lang="en-US" sz="1100" dirty="0" err="1" smtClean="0"/>
              <a:t>sno</a:t>
            </a:r>
            <a:r>
              <a:rPr lang="en-US" sz="1100" dirty="0" smtClean="0"/>
              <a:t> </a:t>
            </a:r>
            <a:r>
              <a:rPr lang="en-US" dirty="0" smtClean="0"/>
              <a:t>     </a:t>
            </a:r>
            <a:r>
              <a:rPr lang="en-US" sz="1400" dirty="0" smtClean="0"/>
              <a:t>Topic name</a:t>
            </a:r>
          </a:p>
          <a:p>
            <a:pPr>
              <a:buFont typeface="+mj-lt"/>
              <a:buAutoNum type="arabicPeriod"/>
            </a:pPr>
            <a:r>
              <a:rPr lang="en-US" sz="1200" dirty="0" smtClean="0"/>
              <a:t>Introduction for cyber threat and </a:t>
            </a:r>
            <a:r>
              <a:rPr lang="en-US" sz="1200" dirty="0" err="1" smtClean="0"/>
              <a:t>vulnerabilitie</a:t>
            </a:r>
            <a:r>
              <a:rPr lang="en-US" sz="1200" dirty="0" smtClean="0"/>
              <a:t> </a:t>
            </a:r>
            <a:r>
              <a:rPr lang="en-US" sz="1200" dirty="0" err="1" smtClean="0"/>
              <a:t>scaning</a:t>
            </a:r>
            <a:endParaRPr lang="en-US" sz="1200" dirty="0" smtClean="0"/>
          </a:p>
          <a:p>
            <a:pPr>
              <a:buFont typeface="+mj-lt"/>
              <a:buAutoNum type="arabicPeriod"/>
            </a:pPr>
            <a:r>
              <a:rPr lang="en-US" sz="1200" dirty="0" err="1" smtClean="0"/>
              <a:t>Dns</a:t>
            </a:r>
            <a:r>
              <a:rPr lang="en-US" sz="1200" dirty="0" smtClean="0"/>
              <a:t> information </a:t>
            </a:r>
            <a:r>
              <a:rPr lang="en-US" sz="1200" dirty="0" err="1" smtClean="0"/>
              <a:t>gathring</a:t>
            </a:r>
            <a:r>
              <a:rPr lang="en-US" sz="1200" dirty="0" smtClean="0"/>
              <a:t> to </a:t>
            </a:r>
            <a:r>
              <a:rPr lang="en-US" sz="1200" dirty="0" err="1" smtClean="0"/>
              <a:t>ibomma</a:t>
            </a:r>
            <a:r>
              <a:rPr lang="en-US" sz="1200" dirty="0" smtClean="0"/>
              <a:t> website</a:t>
            </a:r>
          </a:p>
          <a:p>
            <a:pPr>
              <a:buFont typeface="+mj-lt"/>
              <a:buAutoNum type="arabicPeriod"/>
            </a:pPr>
            <a:r>
              <a:rPr lang="en-US" sz="1200" dirty="0" err="1" smtClean="0"/>
              <a:t>Planing</a:t>
            </a:r>
            <a:r>
              <a:rPr lang="en-US" sz="1200" dirty="0" smtClean="0"/>
              <a:t> preparation</a:t>
            </a:r>
          </a:p>
          <a:p>
            <a:pPr>
              <a:buFont typeface="+mj-lt"/>
              <a:buAutoNum type="arabicPeriod"/>
            </a:pPr>
            <a:r>
              <a:rPr lang="en-US" sz="1200" dirty="0" smtClean="0"/>
              <a:t>Basic </a:t>
            </a:r>
            <a:r>
              <a:rPr lang="en-US" sz="1200" dirty="0" err="1" smtClean="0"/>
              <a:t>scaning</a:t>
            </a:r>
            <a:r>
              <a:rPr lang="en-US" sz="1200" dirty="0" smtClean="0"/>
              <a:t>  beyond overview for </a:t>
            </a:r>
            <a:r>
              <a:rPr lang="en-US" sz="1200" dirty="0" err="1" smtClean="0"/>
              <a:t>nessus</a:t>
            </a:r>
            <a:r>
              <a:rPr lang="en-US" sz="1200" dirty="0" smtClean="0"/>
              <a:t> </a:t>
            </a:r>
            <a:r>
              <a:rPr lang="en-US" sz="1200" dirty="0" err="1" smtClean="0"/>
              <a:t>scaning</a:t>
            </a:r>
            <a:r>
              <a:rPr lang="en-US" sz="1200" dirty="0" smtClean="0"/>
              <a:t> tools</a:t>
            </a:r>
          </a:p>
          <a:p>
            <a:pPr>
              <a:buFont typeface="+mj-lt"/>
              <a:buAutoNum type="arabicPeriod"/>
            </a:pPr>
            <a:r>
              <a:rPr lang="en-US" sz="1200" dirty="0" smtClean="0"/>
              <a:t>Basic </a:t>
            </a:r>
            <a:r>
              <a:rPr lang="en-US" sz="1200" dirty="0" err="1" smtClean="0"/>
              <a:t>scaning</a:t>
            </a:r>
            <a:r>
              <a:rPr lang="en-US" sz="1200" dirty="0" smtClean="0"/>
              <a:t> for report my </a:t>
            </a:r>
            <a:r>
              <a:rPr lang="en-US" sz="1200" dirty="0" err="1" smtClean="0"/>
              <a:t>ip</a:t>
            </a:r>
            <a:r>
              <a:rPr lang="en-US" sz="1200" dirty="0" smtClean="0"/>
              <a:t> address</a:t>
            </a:r>
          </a:p>
          <a:p>
            <a:pPr>
              <a:buFont typeface="+mj-lt"/>
              <a:buAutoNum type="arabicPeriod"/>
            </a:pPr>
            <a:r>
              <a:rPr lang="en-US" sz="1200" dirty="0" err="1" smtClean="0"/>
              <a:t>Vulnerabilites</a:t>
            </a:r>
            <a:r>
              <a:rPr lang="en-US" sz="1200" dirty="0" smtClean="0"/>
              <a:t> host service basic </a:t>
            </a:r>
            <a:r>
              <a:rPr lang="en-US" sz="1200" dirty="0" err="1" smtClean="0"/>
              <a:t>scaning</a:t>
            </a:r>
            <a:endParaRPr lang="en-US" sz="1200" dirty="0" smtClean="0"/>
          </a:p>
          <a:p>
            <a:pPr>
              <a:buFont typeface="+mj-lt"/>
              <a:buAutoNum type="arabicPeriod"/>
            </a:pPr>
            <a:r>
              <a:rPr lang="en-US" sz="1200" dirty="0" smtClean="0"/>
              <a:t>Host discovery for </a:t>
            </a:r>
            <a:r>
              <a:rPr lang="en-US" sz="1200" dirty="0" err="1" smtClean="0"/>
              <a:t>ip</a:t>
            </a:r>
            <a:r>
              <a:rPr lang="en-US" sz="1200" dirty="0" smtClean="0"/>
              <a:t> address</a:t>
            </a:r>
          </a:p>
          <a:p>
            <a:pPr>
              <a:buFont typeface="+mj-lt"/>
              <a:buAutoNum type="arabicPeriod"/>
            </a:pPr>
            <a:r>
              <a:rPr lang="en-US" sz="1200" dirty="0" smtClean="0"/>
              <a:t>Report analysis for </a:t>
            </a:r>
            <a:r>
              <a:rPr lang="en-US" sz="1200" dirty="0" err="1" smtClean="0"/>
              <a:t>nessus</a:t>
            </a:r>
            <a:r>
              <a:rPr lang="en-US" sz="1200" dirty="0" smtClean="0"/>
              <a:t> </a:t>
            </a:r>
            <a:r>
              <a:rPr lang="en-US" sz="1200" dirty="0" err="1" smtClean="0"/>
              <a:t>scaning</a:t>
            </a:r>
            <a:r>
              <a:rPr lang="en-US" sz="1200" dirty="0" smtClean="0"/>
              <a:t> Vulnerabilities for report </a:t>
            </a:r>
            <a:r>
              <a:rPr lang="en-US" sz="1200" dirty="0" err="1" smtClean="0"/>
              <a:t>scaning</a:t>
            </a:r>
            <a:r>
              <a:rPr lang="en-US" sz="1200" dirty="0" smtClean="0"/>
              <a:t> </a:t>
            </a:r>
            <a:r>
              <a:rPr lang="en-US" sz="1200" dirty="0" err="1" smtClean="0"/>
              <a:t>nessus</a:t>
            </a:r>
            <a:r>
              <a:rPr lang="en-US" sz="1200" dirty="0" smtClean="0"/>
              <a:t> my </a:t>
            </a:r>
            <a:r>
              <a:rPr lang="en-US" sz="1200" dirty="0" err="1" smtClean="0"/>
              <a:t>ip</a:t>
            </a:r>
            <a:r>
              <a:rPr lang="en-US" sz="1200" dirty="0" smtClean="0"/>
              <a:t> address</a:t>
            </a:r>
          </a:p>
          <a:p>
            <a:pPr>
              <a:buFont typeface="+mj-lt"/>
              <a:buAutoNum type="arabicPeriod"/>
            </a:pPr>
            <a:r>
              <a:rPr lang="en-US" sz="1200" dirty="0" smtClean="0"/>
              <a:t>Scanner Web app </a:t>
            </a:r>
            <a:r>
              <a:rPr lang="en-US" sz="1200" dirty="0" err="1" smtClean="0"/>
              <a:t>scaning</a:t>
            </a:r>
            <a:r>
              <a:rPr lang="en-US" sz="1200" dirty="0" smtClean="0"/>
              <a:t> for my </a:t>
            </a:r>
            <a:r>
              <a:rPr lang="en-US" sz="1200" dirty="0" err="1" smtClean="0"/>
              <a:t>ip</a:t>
            </a:r>
            <a:r>
              <a:rPr lang="en-US" sz="1200" dirty="0" smtClean="0"/>
              <a:t> source</a:t>
            </a:r>
          </a:p>
          <a:p>
            <a:pPr>
              <a:buFont typeface="+mj-lt"/>
              <a:buAutoNum type="arabicPeriod"/>
            </a:pPr>
            <a:r>
              <a:rPr lang="en-US" sz="1200" dirty="0" smtClean="0"/>
              <a:t>Vulnerabilities for resource commonly </a:t>
            </a:r>
            <a:r>
              <a:rPr lang="en-US" sz="1200" dirty="0" err="1" smtClean="0"/>
              <a:t>webapp</a:t>
            </a:r>
            <a:r>
              <a:rPr lang="en-US" sz="1200" dirty="0" smtClean="0"/>
              <a:t> </a:t>
            </a:r>
          </a:p>
          <a:p>
            <a:pPr>
              <a:buFont typeface="+mj-lt"/>
              <a:buAutoNum type="arabicPeriod"/>
            </a:pPr>
            <a:r>
              <a:rPr lang="en-US" sz="1200" dirty="0" err="1" smtClean="0"/>
              <a:t>Dns</a:t>
            </a:r>
            <a:r>
              <a:rPr lang="en-US" sz="1200" dirty="0" smtClean="0"/>
              <a:t> lookup gathering my </a:t>
            </a:r>
            <a:r>
              <a:rPr lang="en-US" sz="1200" dirty="0" err="1" smtClean="0"/>
              <a:t>ip</a:t>
            </a:r>
            <a:r>
              <a:rPr lang="en-US" sz="1200" dirty="0" smtClean="0"/>
              <a:t> address</a:t>
            </a:r>
          </a:p>
          <a:p>
            <a:pPr>
              <a:buFont typeface="+mj-lt"/>
              <a:buAutoNum type="arabicPeriod"/>
            </a:pPr>
            <a:r>
              <a:rPr lang="en-US" sz="1200" dirty="0" smtClean="0"/>
              <a:t>Commonly my </a:t>
            </a:r>
            <a:r>
              <a:rPr lang="en-US" sz="1200" dirty="0" err="1" smtClean="0"/>
              <a:t>ip</a:t>
            </a:r>
            <a:r>
              <a:rPr lang="en-US" sz="1200" dirty="0" smtClean="0"/>
              <a:t> address</a:t>
            </a:r>
          </a:p>
          <a:p>
            <a:pPr>
              <a:buFont typeface="+mj-lt"/>
              <a:buAutoNum type="arabicPeriod"/>
            </a:pPr>
            <a:r>
              <a:rPr lang="en-US" sz="1200" dirty="0" err="1" smtClean="0"/>
              <a:t>Nessus</a:t>
            </a:r>
            <a:r>
              <a:rPr lang="en-US" sz="1200" dirty="0" smtClean="0"/>
              <a:t> </a:t>
            </a:r>
            <a:r>
              <a:rPr lang="en-US" sz="1200" dirty="0" err="1" smtClean="0"/>
              <a:t>scaning</a:t>
            </a:r>
            <a:r>
              <a:rPr lang="en-US" sz="1200" dirty="0" smtClean="0"/>
              <a:t> key </a:t>
            </a:r>
            <a:r>
              <a:rPr lang="en-US" sz="1200" dirty="0" err="1" smtClean="0"/>
              <a:t>ponits</a:t>
            </a:r>
            <a:endParaRPr lang="en-US" sz="1200" dirty="0" smtClean="0"/>
          </a:p>
          <a:p>
            <a:pPr>
              <a:buFont typeface="+mj-lt"/>
              <a:buAutoNum type="arabicPeriod"/>
            </a:pPr>
            <a:r>
              <a:rPr lang="en-US" sz="1200" dirty="0" err="1" smtClean="0"/>
              <a:t>Nessus</a:t>
            </a:r>
            <a:r>
              <a:rPr lang="en-US" sz="1200" dirty="0" smtClean="0"/>
              <a:t> </a:t>
            </a:r>
            <a:r>
              <a:rPr lang="en-US" sz="1200" dirty="0" err="1" smtClean="0"/>
              <a:t>scaning</a:t>
            </a:r>
            <a:r>
              <a:rPr lang="en-US" sz="1200" dirty="0" smtClean="0"/>
              <a:t> domain </a:t>
            </a:r>
            <a:r>
              <a:rPr lang="en-US" sz="1200" dirty="0" err="1" smtClean="0"/>
              <a:t>ip</a:t>
            </a:r>
            <a:r>
              <a:rPr lang="en-US" sz="1200" dirty="0" smtClean="0"/>
              <a:t> complete submit for </a:t>
            </a:r>
            <a:r>
              <a:rPr lang="en-US" sz="1200" dirty="0" err="1" smtClean="0"/>
              <a:t>ibomma</a:t>
            </a:r>
            <a:r>
              <a:rPr lang="en-US" sz="1200" dirty="0" smtClean="0"/>
              <a:t> report </a:t>
            </a:r>
            <a:r>
              <a:rPr lang="en-US" sz="1200" dirty="0" err="1" smtClean="0"/>
              <a:t>dns</a:t>
            </a:r>
            <a:r>
              <a:rPr lang="en-US" sz="1200" dirty="0" smtClean="0"/>
              <a:t> information</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a:p>
        </p:txBody>
      </p:sp>
      <p:sp>
        <p:nvSpPr>
          <p:cNvPr id="7" name="Content Placeholder 6"/>
          <p:cNvSpPr>
            <a:spLocks noGrp="1"/>
          </p:cNvSpPr>
          <p:nvPr>
            <p:ph sz="half" idx="2"/>
          </p:nvPr>
        </p:nvSpPr>
        <p:spPr>
          <a:xfrm>
            <a:off x="4067944" y="908720"/>
            <a:ext cx="3520440" cy="5616624"/>
          </a:xfrm>
        </p:spPr>
        <p:txBody>
          <a:bodyPr/>
          <a:lstStyle/>
          <a:p>
            <a:r>
              <a:rPr lang="en-US" sz="1100" dirty="0" smtClean="0"/>
              <a:t>Page number</a:t>
            </a:r>
          </a:p>
          <a:p>
            <a:endParaRPr lang="en-US" sz="1100" dirty="0" smtClean="0"/>
          </a:p>
          <a:p>
            <a:r>
              <a:rPr lang="en-US" sz="1200" dirty="0" smtClean="0"/>
              <a:t>5</a:t>
            </a:r>
          </a:p>
          <a:p>
            <a:r>
              <a:rPr lang="en-US" sz="1200" dirty="0" smtClean="0"/>
              <a:t>6</a:t>
            </a:r>
          </a:p>
          <a:p>
            <a:r>
              <a:rPr lang="en-US" sz="1200" dirty="0" smtClean="0"/>
              <a:t>7</a:t>
            </a:r>
          </a:p>
          <a:p>
            <a:endParaRPr lang="en-US" sz="1200" dirty="0" smtClean="0"/>
          </a:p>
          <a:p>
            <a:r>
              <a:rPr lang="en-US" sz="1200" dirty="0" smtClean="0"/>
              <a:t>8</a:t>
            </a:r>
          </a:p>
          <a:p>
            <a:r>
              <a:rPr lang="en-US" sz="1200" dirty="0" smtClean="0"/>
              <a:t>9</a:t>
            </a:r>
          </a:p>
          <a:p>
            <a:r>
              <a:rPr lang="en-US" sz="1200" dirty="0" smtClean="0"/>
              <a:t>10</a:t>
            </a:r>
          </a:p>
          <a:p>
            <a:r>
              <a:rPr lang="en-US" sz="1200" dirty="0" smtClean="0"/>
              <a:t>11</a:t>
            </a:r>
          </a:p>
          <a:p>
            <a:endParaRPr lang="en-US" sz="1200" dirty="0" smtClean="0"/>
          </a:p>
          <a:p>
            <a:r>
              <a:rPr lang="en-US" sz="1200" dirty="0" smtClean="0"/>
              <a:t>12</a:t>
            </a:r>
          </a:p>
          <a:p>
            <a:endParaRPr lang="en-US" sz="1200" dirty="0" smtClean="0"/>
          </a:p>
          <a:p>
            <a:r>
              <a:rPr lang="en-US" sz="1200" dirty="0" smtClean="0"/>
              <a:t>13</a:t>
            </a:r>
          </a:p>
          <a:p>
            <a:r>
              <a:rPr lang="en-US" sz="1200" dirty="0" smtClean="0"/>
              <a:t>14</a:t>
            </a:r>
          </a:p>
          <a:p>
            <a:r>
              <a:rPr lang="en-US" sz="1200" dirty="0" smtClean="0"/>
              <a:t>15-17</a:t>
            </a:r>
          </a:p>
          <a:p>
            <a:r>
              <a:rPr lang="en-US" sz="1200" dirty="0" smtClean="0"/>
              <a:t>18</a:t>
            </a:r>
          </a:p>
          <a:p>
            <a:r>
              <a:rPr lang="en-US" sz="1200" dirty="0" smtClean="0"/>
              <a:t>19</a:t>
            </a:r>
          </a:p>
          <a:p>
            <a:endParaRPr lang="en-US" sz="1200" dirty="0" smtClean="0"/>
          </a:p>
          <a:p>
            <a:r>
              <a:rPr lang="en-US" sz="1200" dirty="0" smtClean="0"/>
              <a:t>20</a:t>
            </a:r>
          </a:p>
          <a:p>
            <a:endParaRPr lang="en-US" sz="1200" dirty="0" smtClean="0"/>
          </a:p>
          <a:p>
            <a:endParaRPr lang="en-US" sz="1200" dirty="0" smtClean="0"/>
          </a:p>
          <a:p>
            <a:endParaRPr lang="en-US" sz="12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And </a:t>
            </a:r>
            <a:r>
              <a:rPr lang="en-US" dirty="0" err="1" smtClean="0"/>
              <a:t>nessus</a:t>
            </a:r>
            <a:r>
              <a:rPr lang="en-US" dirty="0" smtClean="0"/>
              <a:t> vulnerabilities</a:t>
            </a:r>
            <a:endParaRPr lang="en-US" dirty="0"/>
          </a:p>
        </p:txBody>
      </p:sp>
      <p:sp>
        <p:nvSpPr>
          <p:cNvPr id="4" name="Title 3"/>
          <p:cNvSpPr>
            <a:spLocks noGrp="1"/>
          </p:cNvSpPr>
          <p:nvPr>
            <p:ph type="ctrTitle"/>
          </p:nvPr>
        </p:nvSpPr>
        <p:spPr/>
        <p:txBody>
          <a:bodyPr>
            <a:normAutofit fontScale="90000"/>
          </a:bodyPr>
          <a:lstStyle/>
          <a:p>
            <a:r>
              <a:rPr lang="en-US" dirty="0" smtClean="0"/>
              <a:t>Understanding for threat for exploring and </a:t>
            </a:r>
            <a:r>
              <a:rPr lang="en-US" dirty="0" err="1" smtClean="0"/>
              <a:t>nessus</a:t>
            </a:r>
            <a:r>
              <a:rPr lang="en-US" dirty="0" smtClean="0"/>
              <a:t> information</a:t>
            </a:r>
            <a:br>
              <a:rPr lang="en-US" dirty="0" smtClean="0"/>
            </a:br>
            <a:r>
              <a:rPr lang="en-US" dirty="0" smtClean="0"/>
              <a:t>report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7355160" cy="5275968"/>
          </a:xfrm>
        </p:spPr>
        <p:txBody>
          <a:bodyPr>
            <a:noAutofit/>
          </a:bodyPr>
          <a:lstStyle/>
          <a:p>
            <a:r>
              <a:rPr lang="en-US" sz="1600" dirty="0" smtClean="0"/>
              <a:t>Understanding a </a:t>
            </a:r>
            <a:r>
              <a:rPr lang="en-US" sz="1600" dirty="0" err="1" smtClean="0"/>
              <a:t>Nessus</a:t>
            </a:r>
            <a:r>
              <a:rPr lang="en-US" sz="1600" dirty="0" smtClean="0"/>
              <a:t> report is a key aspect of </a:t>
            </a:r>
            <a:r>
              <a:rPr lang="en-US" sz="1600" dirty="0" err="1" smtClean="0"/>
              <a:t>cybersecurity</a:t>
            </a:r>
            <a:r>
              <a:rPr lang="en-US" sz="1600" dirty="0" smtClean="0"/>
              <a:t>, especially in threat analysis and mitigation. </a:t>
            </a:r>
            <a:r>
              <a:rPr lang="en-US" sz="1600" dirty="0" err="1" smtClean="0"/>
              <a:t>Nessus</a:t>
            </a:r>
            <a:r>
              <a:rPr lang="en-US" sz="1600" dirty="0" smtClean="0"/>
              <a:t> is a widely used vulnerability assessment tool that scans systems and networks for potential vulnerabilities and generates detailed reports. Here's a basic introduction to cyber security for threat understanding using </a:t>
            </a:r>
            <a:r>
              <a:rPr lang="en-US" sz="1600" dirty="0" err="1" smtClean="0"/>
              <a:t>Nessus</a:t>
            </a:r>
            <a:r>
              <a:rPr lang="en-US" sz="1600" dirty="0" smtClean="0"/>
              <a:t> reports:</a:t>
            </a:r>
          </a:p>
          <a:p>
            <a:r>
              <a:rPr lang="en-US" sz="1600" b="1" dirty="0" smtClean="0"/>
              <a:t>Understanding Vulnerabilities</a:t>
            </a:r>
            <a:r>
              <a:rPr lang="en-US" sz="1600" dirty="0" smtClean="0"/>
              <a:t>: A vulnerability is a weakness or flaw in a system that can be exploited by attackers to compromise the security of the system. </a:t>
            </a:r>
            <a:r>
              <a:rPr lang="en-US" sz="1600" dirty="0" err="1" smtClean="0"/>
              <a:t>Nessus</a:t>
            </a:r>
            <a:r>
              <a:rPr lang="en-US" sz="1600" dirty="0" smtClean="0"/>
              <a:t> scans identify these vulnerabilities by probing various aspects of the system, such as open ports, software versions, configurations, etc.</a:t>
            </a:r>
          </a:p>
          <a:p>
            <a:r>
              <a:rPr lang="en-US" sz="1600" b="1" dirty="0" smtClean="0"/>
              <a:t>Interpreting </a:t>
            </a:r>
            <a:r>
              <a:rPr lang="en-US" sz="1600" b="1" dirty="0" err="1" smtClean="0"/>
              <a:t>Nessus</a:t>
            </a:r>
            <a:r>
              <a:rPr lang="en-US" sz="1600" b="1" dirty="0" smtClean="0"/>
              <a:t> Reports</a:t>
            </a:r>
            <a:r>
              <a:rPr lang="en-US" sz="1600" dirty="0" smtClean="0"/>
              <a:t>: </a:t>
            </a:r>
            <a:r>
              <a:rPr lang="en-US" sz="1600" dirty="0" err="1" smtClean="0"/>
              <a:t>Nessus</a:t>
            </a:r>
            <a:r>
              <a:rPr lang="en-US" sz="1600" dirty="0" smtClean="0"/>
              <a:t> generates reports that detail the vulnerabilities found during the scan. These reports typically include information such as the severity of the vulnerability, affected systems, description of the vulnerability, and potential impact if exploited.</a:t>
            </a:r>
          </a:p>
          <a:p>
            <a:r>
              <a:rPr lang="en-US" sz="1600" b="1" dirty="0" smtClean="0"/>
              <a:t>Severity Levels</a:t>
            </a:r>
            <a:r>
              <a:rPr lang="en-US" sz="1600" dirty="0" smtClean="0"/>
              <a:t>: Vulnerabilities are often categorized into severity levels such as critical, high, medium, and low. Critical vulnerabilities pose the most significant risk and should be addressed immediately, while low-severity vulnerabilities may not pose an immediate threat but should still be remediated to reduce overall risk.</a:t>
            </a:r>
          </a:p>
          <a:p>
            <a:endParaRPr lang="en-US" sz="1600" dirty="0"/>
          </a:p>
        </p:txBody>
      </p:sp>
      <p:sp>
        <p:nvSpPr>
          <p:cNvPr id="2" name="Title 1"/>
          <p:cNvSpPr>
            <a:spLocks noGrp="1"/>
          </p:cNvSpPr>
          <p:nvPr>
            <p:ph type="title"/>
          </p:nvPr>
        </p:nvSpPr>
        <p:spPr>
          <a:xfrm>
            <a:off x="457200" y="188640"/>
            <a:ext cx="7239000" cy="1008112"/>
          </a:xfrm>
        </p:spPr>
        <p:txBody>
          <a:bodyPr>
            <a:normAutofit fontScale="90000"/>
          </a:bodyPr>
          <a:lstStyle/>
          <a:p>
            <a:r>
              <a:rPr lang="en-US" dirty="0" smtClean="0"/>
              <a:t>Introduction for cyber threat </a:t>
            </a:r>
            <a:br>
              <a:rPr lang="en-US" dirty="0" smtClean="0"/>
            </a:br>
            <a:r>
              <a:rPr lang="en-US" dirty="0" smtClean="0"/>
              <a:t>AND VULNERABLILTIE SCANNING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77.PNG"/>
          <p:cNvPicPr>
            <a:picLocks noGrp="1" noChangeAspect="1"/>
          </p:cNvPicPr>
          <p:nvPr>
            <p:ph idx="1"/>
          </p:nvPr>
        </p:nvPicPr>
        <p:blipFill>
          <a:blip r:embed="rId2" cstate="print"/>
          <a:stretch>
            <a:fillRect/>
          </a:stretch>
        </p:blipFill>
        <p:spPr>
          <a:xfrm>
            <a:off x="457200" y="1941729"/>
            <a:ext cx="8229600" cy="3736541"/>
          </a:xfrm>
        </p:spPr>
      </p:pic>
      <p:sp>
        <p:nvSpPr>
          <p:cNvPr id="2" name="Title 1"/>
          <p:cNvSpPr>
            <a:spLocks noGrp="1"/>
          </p:cNvSpPr>
          <p:nvPr>
            <p:ph type="title"/>
          </p:nvPr>
        </p:nvSpPr>
        <p:spPr>
          <a:xfrm>
            <a:off x="467544" y="188640"/>
            <a:ext cx="7239000" cy="1584176"/>
          </a:xfrm>
        </p:spPr>
        <p:txBody>
          <a:bodyPr>
            <a:normAutofit fontScale="90000"/>
          </a:bodyPr>
          <a:lstStyle/>
          <a:p>
            <a:r>
              <a:rPr lang="en-US" dirty="0" err="1" smtClean="0"/>
              <a:t>Dns</a:t>
            </a:r>
            <a:r>
              <a:rPr lang="en-US" dirty="0" smtClean="0"/>
              <a:t> information gathering to </a:t>
            </a:r>
            <a:r>
              <a:rPr lang="en-US" dirty="0" err="1" smtClean="0"/>
              <a:t>target:ibomma</a:t>
            </a:r>
            <a:r>
              <a:rPr lang="en-US" dirty="0" smtClean="0"/>
              <a:t> website</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08720"/>
            <a:ext cx="7455024" cy="5760640"/>
          </a:xfrm>
        </p:spPr>
        <p:txBody>
          <a:bodyPr>
            <a:normAutofit fontScale="77500" lnSpcReduction="20000"/>
          </a:bodyPr>
          <a:lstStyle/>
          <a:p>
            <a:r>
              <a:rPr lang="en-US" b="1" dirty="0" err="1" smtClean="0"/>
              <a:t>Nessus</a:t>
            </a:r>
            <a:r>
              <a:rPr lang="en-US" b="1" dirty="0" smtClean="0"/>
              <a:t> Vulnerability Assessment Project Plan</a:t>
            </a:r>
          </a:p>
          <a:p>
            <a:r>
              <a:rPr lang="en-US" dirty="0" smtClean="0"/>
              <a:t>1. Project Initiation</a:t>
            </a:r>
          </a:p>
          <a:p>
            <a:r>
              <a:rPr lang="en-US" b="1" dirty="0" smtClean="0"/>
              <a:t>Objective Definition</a:t>
            </a:r>
            <a:r>
              <a:rPr lang="en-US" dirty="0" smtClean="0"/>
              <a:t>: Clearly define the objectives of the </a:t>
            </a:r>
            <a:r>
              <a:rPr lang="en-US" dirty="0" err="1" smtClean="0"/>
              <a:t>Nessus</a:t>
            </a:r>
            <a:r>
              <a:rPr lang="en-US" dirty="0" smtClean="0"/>
              <a:t> vulnerability assessment project. Example: "To identify and remediate vulnerabilities in the organization's internal network infrastructure to improve overall security posture."</a:t>
            </a:r>
          </a:p>
          <a:p>
            <a:r>
              <a:rPr lang="en-US" b="1" dirty="0" smtClean="0"/>
              <a:t>Scope Identification</a:t>
            </a:r>
            <a:r>
              <a:rPr lang="en-US" dirty="0" smtClean="0"/>
              <a:t>: Define the scope of the project, including the systems, networks, and assets to be assessed. Example: "The assessment will cover all servers, workstations, and networking devices within the internal network.“</a:t>
            </a:r>
          </a:p>
          <a:p>
            <a:r>
              <a:rPr lang="en-US" dirty="0" smtClean="0"/>
              <a:t>2.Resource Allocation</a:t>
            </a:r>
          </a:p>
          <a:p>
            <a:r>
              <a:rPr lang="en-US" b="1" dirty="0" smtClean="0"/>
              <a:t>Team Formation</a:t>
            </a:r>
            <a:r>
              <a:rPr lang="en-US" dirty="0" smtClean="0"/>
              <a:t>: Identify the project team members responsible for conducting the </a:t>
            </a:r>
            <a:r>
              <a:rPr lang="en-US" dirty="0" err="1" smtClean="0"/>
              <a:t>Nessus</a:t>
            </a:r>
            <a:r>
              <a:rPr lang="en-US" dirty="0" smtClean="0"/>
              <a:t> scans, analyzing the results, and implementing remediation actions. Example: Security Analyst, Network Administrator, System Administrator.</a:t>
            </a:r>
          </a:p>
          <a:p>
            <a:r>
              <a:rPr lang="en-US" b="1" dirty="0" smtClean="0"/>
              <a:t>Timeframe</a:t>
            </a:r>
            <a:r>
              <a:rPr lang="en-US" dirty="0" smtClean="0"/>
              <a:t>: Determine the project timeline, including milestones and deadlines for each phase of the assessment. Example: "The project will be completed within four weeks, with </a:t>
            </a:r>
            <a:r>
              <a:rPr lang="en-US" dirty="0" err="1" smtClean="0"/>
              <a:t>Nessus</a:t>
            </a:r>
            <a:r>
              <a:rPr lang="en-US" dirty="0" smtClean="0"/>
              <a:t> scans conducted in the first two weeks and remediation activities carried out in the subsequent two weeks."</a:t>
            </a:r>
          </a:p>
          <a:p>
            <a:endParaRPr lang="en-US" dirty="0"/>
          </a:p>
        </p:txBody>
      </p:sp>
      <p:sp>
        <p:nvSpPr>
          <p:cNvPr id="2" name="Title 1"/>
          <p:cNvSpPr>
            <a:spLocks noGrp="1"/>
          </p:cNvSpPr>
          <p:nvPr>
            <p:ph type="title"/>
          </p:nvPr>
        </p:nvSpPr>
        <p:spPr>
          <a:xfrm>
            <a:off x="1547664" y="116632"/>
            <a:ext cx="5688632" cy="792088"/>
          </a:xfrm>
        </p:spPr>
        <p:txBody>
          <a:bodyPr>
            <a:normAutofit/>
          </a:bodyPr>
          <a:lstStyle/>
          <a:p>
            <a:r>
              <a:rPr lang="en-US" dirty="0" err="1" smtClean="0"/>
              <a:t>Planing</a:t>
            </a:r>
            <a:r>
              <a:rPr lang="en-US" dirty="0" smtClean="0"/>
              <a:t> for preparation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7283152" cy="5256584"/>
          </a:xfrm>
        </p:spPr>
        <p:txBody>
          <a:bodyPr>
            <a:normAutofit fontScale="32500" lnSpcReduction="20000"/>
          </a:bodyPr>
          <a:lstStyle/>
          <a:p>
            <a:r>
              <a:rPr lang="en-US" sz="5600" dirty="0" smtClean="0"/>
              <a:t>3.Pre-Scan Preparation</a:t>
            </a:r>
          </a:p>
          <a:p>
            <a:r>
              <a:rPr lang="en-US" sz="5600" b="1" dirty="0" err="1" smtClean="0"/>
              <a:t>Nessus</a:t>
            </a:r>
            <a:r>
              <a:rPr lang="en-US" sz="5600" b="1" dirty="0" smtClean="0"/>
              <a:t> Installation</a:t>
            </a:r>
            <a:r>
              <a:rPr lang="en-US" sz="5600" dirty="0" smtClean="0"/>
              <a:t>: Install and configure the </a:t>
            </a:r>
            <a:r>
              <a:rPr lang="en-US" sz="5600" dirty="0" err="1" smtClean="0"/>
              <a:t>Nessus</a:t>
            </a:r>
            <a:r>
              <a:rPr lang="en-US" sz="5600" dirty="0" smtClean="0"/>
              <a:t> vulnerability scanner according to organizational requirements and best practices.</a:t>
            </a:r>
          </a:p>
          <a:p>
            <a:r>
              <a:rPr lang="en-US" sz="5600" b="1" dirty="0" smtClean="0"/>
              <a:t>Scan Policy Configuration</a:t>
            </a:r>
            <a:r>
              <a:rPr lang="en-US" sz="5600" dirty="0" smtClean="0"/>
              <a:t>: Define and configure scan policies in </a:t>
            </a:r>
            <a:r>
              <a:rPr lang="en-US" sz="5600" dirty="0" err="1" smtClean="0"/>
              <a:t>Nessus</a:t>
            </a:r>
            <a:r>
              <a:rPr lang="en-US" sz="5600" dirty="0" smtClean="0"/>
              <a:t> based on the project scope and objectives. Customize scan settings to minimize impact on production systems while maximizing vulnerability coverage.</a:t>
            </a:r>
          </a:p>
          <a:p>
            <a:r>
              <a:rPr lang="en-US" sz="5600" dirty="0" smtClean="0"/>
              <a:t>4.Initial Scan</a:t>
            </a:r>
          </a:p>
          <a:p>
            <a:r>
              <a:rPr lang="en-US" sz="5600" b="1" dirty="0" smtClean="0"/>
              <a:t>Scan Execution</a:t>
            </a:r>
            <a:r>
              <a:rPr lang="en-US" sz="5600" dirty="0" smtClean="0"/>
              <a:t>: Perform an initial </a:t>
            </a:r>
            <a:r>
              <a:rPr lang="en-US" sz="5600" dirty="0" err="1" smtClean="0"/>
              <a:t>Nessus</a:t>
            </a:r>
            <a:r>
              <a:rPr lang="en-US" sz="5600" dirty="0" smtClean="0"/>
              <a:t> scan of the target environment to identify vulnerabilities, </a:t>
            </a:r>
            <a:r>
              <a:rPr lang="en-US" sz="5600" dirty="0" err="1" smtClean="0"/>
              <a:t>misconfigurations</a:t>
            </a:r>
            <a:r>
              <a:rPr lang="en-US" sz="5600" dirty="0" smtClean="0"/>
              <a:t>, and potential security issues.</a:t>
            </a:r>
          </a:p>
          <a:p>
            <a:r>
              <a:rPr lang="en-US" sz="5600" b="1" dirty="0" smtClean="0"/>
              <a:t>Scan Analysis</a:t>
            </a:r>
            <a:r>
              <a:rPr lang="en-US" sz="5600" dirty="0" smtClean="0"/>
              <a:t>: Analyze the results of the </a:t>
            </a:r>
            <a:r>
              <a:rPr lang="en-US" sz="5600" dirty="0" err="1" smtClean="0"/>
              <a:t>Nessus</a:t>
            </a:r>
            <a:r>
              <a:rPr lang="en-US" sz="5600" dirty="0" smtClean="0"/>
              <a:t> scan to prioritize vulnerabilities based on severity ratings, potential impact, and exploitability.</a:t>
            </a:r>
          </a:p>
          <a:p>
            <a:r>
              <a:rPr lang="en-US" sz="5600" dirty="0" smtClean="0"/>
              <a:t>5.Remediation Planning</a:t>
            </a:r>
          </a:p>
          <a:p>
            <a:r>
              <a:rPr lang="en-US" sz="5600" b="1" dirty="0" smtClean="0"/>
              <a:t>Vulnerability Prioritization</a:t>
            </a:r>
            <a:r>
              <a:rPr lang="en-US" sz="5600" dirty="0" smtClean="0"/>
              <a:t>: Prioritize vulnerabilities for remediation based on risk factors and organizational priorities. Develop a remediation plan outlining specific actions for addressing each identified vulnerability.</a:t>
            </a:r>
          </a:p>
          <a:p>
            <a:endParaRPr lang="en-US" dirty="0"/>
          </a:p>
        </p:txBody>
      </p:sp>
      <p:sp>
        <p:nvSpPr>
          <p:cNvPr id="2" name="Title 1"/>
          <p:cNvSpPr>
            <a:spLocks noGrp="1"/>
          </p:cNvSpPr>
          <p:nvPr>
            <p:ph type="title"/>
          </p:nvPr>
        </p:nvSpPr>
        <p:spPr>
          <a:xfrm>
            <a:off x="467544" y="188640"/>
            <a:ext cx="6984776" cy="1008112"/>
          </a:xfrm>
        </p:spPr>
        <p:txBody>
          <a:bodyPr>
            <a:normAutofit fontScale="90000"/>
          </a:bodyPr>
          <a:lstStyle/>
          <a:p>
            <a:r>
              <a:rPr lang="en-US" dirty="0" smtClean="0"/>
              <a:t> basic </a:t>
            </a:r>
            <a:r>
              <a:rPr lang="en-US" dirty="0" err="1" smtClean="0"/>
              <a:t>scaning</a:t>
            </a:r>
            <a:r>
              <a:rPr lang="en-US" dirty="0" smtClean="0"/>
              <a:t> beyond over view </a:t>
            </a:r>
            <a:r>
              <a:rPr lang="en-US" dirty="0" err="1" smtClean="0"/>
              <a:t>nessus</a:t>
            </a:r>
            <a:r>
              <a:rPr lang="en-US" dirty="0" smtClean="0"/>
              <a:t> scanning tools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PNG"/>
          <p:cNvPicPr>
            <a:picLocks noGrp="1" noChangeAspect="1"/>
          </p:cNvPicPr>
          <p:nvPr>
            <p:ph idx="1"/>
          </p:nvPr>
        </p:nvPicPr>
        <p:blipFill>
          <a:blip r:embed="rId2" cstate="print"/>
          <a:stretch>
            <a:fillRect/>
          </a:stretch>
        </p:blipFill>
        <p:spPr>
          <a:xfrm>
            <a:off x="2645413" y="1524000"/>
            <a:ext cx="3853173" cy="4572000"/>
          </a:xfrm>
        </p:spPr>
      </p:pic>
      <p:sp>
        <p:nvSpPr>
          <p:cNvPr id="2" name="Title 1"/>
          <p:cNvSpPr>
            <a:spLocks noGrp="1"/>
          </p:cNvSpPr>
          <p:nvPr>
            <p:ph type="title"/>
          </p:nvPr>
        </p:nvSpPr>
        <p:spPr/>
        <p:txBody>
          <a:bodyPr>
            <a:normAutofit/>
          </a:bodyPr>
          <a:lstStyle/>
          <a:p>
            <a:r>
              <a:rPr lang="en-US" dirty="0" smtClean="0"/>
              <a:t>Basic scan for report my </a:t>
            </a:r>
            <a:r>
              <a:rPr lang="en-US" dirty="0" err="1" smtClean="0"/>
              <a:t>ip</a:t>
            </a:r>
            <a:r>
              <a:rPr lang="en-US" dirty="0" smtClean="0"/>
              <a:t> address</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146</TotalTime>
  <Words>946</Words>
  <Application>Microsoft Office PowerPoint</Application>
  <PresentationFormat>On-screen Show (4:3)</PresentationFormat>
  <Paragraphs>99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Paper</vt:lpstr>
      <vt:lpstr>Ralayala seema university kurnool sri sankars degree college in kurnool</vt:lpstr>
      <vt:lpstr>Projcet title:understanding nessus threat exploring and INFORMATION</vt:lpstr>
      <vt:lpstr>index</vt:lpstr>
      <vt:lpstr>Understanding for threat for exploring and nessus information report</vt:lpstr>
      <vt:lpstr>Introduction for cyber threat  AND VULNERABLILTIE SCANNING </vt:lpstr>
      <vt:lpstr>Dns information gathering to target:ibomma website </vt:lpstr>
      <vt:lpstr>Planing for preparation</vt:lpstr>
      <vt:lpstr> basic scaning beyond over view nessus scanning tools</vt:lpstr>
      <vt:lpstr>Basic scan for report my ip address</vt:lpstr>
      <vt:lpstr>Vulnerabilities to host service  for basic scan</vt:lpstr>
      <vt:lpstr>Host discovery for vulnerabilities</vt:lpstr>
      <vt:lpstr>These report for analysis for my ip address</vt:lpstr>
      <vt:lpstr>Webapp for my ip address source</vt:lpstr>
      <vt:lpstr>The vulnerabilities for resource commonly scaning</vt:lpstr>
      <vt:lpstr>Scaner for web app source</vt:lpstr>
      <vt:lpstr>Dns look up information to gathering for source into  my ip address</vt:lpstr>
      <vt:lpstr>These are more details analysis dns look up or ip  address</vt:lpstr>
      <vt:lpstr>These are common only my ip address</vt:lpstr>
      <vt:lpstr>Nessus scanning key points</vt:lpstr>
      <vt:lpstr>Nessus for domain and report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Ralayala seema university kurnool sri sankars degree college in kurnool</dc:title>
  <dc:creator>windows</dc:creator>
  <cp:lastModifiedBy>windows</cp:lastModifiedBy>
  <cp:revision>18</cp:revision>
  <dcterms:created xsi:type="dcterms:W3CDTF">2024-04-05T13:10:41Z</dcterms:created>
  <dcterms:modified xsi:type="dcterms:W3CDTF">2024-04-13T11:41:11Z</dcterms:modified>
</cp:coreProperties>
</file>