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322" r:id="rId3"/>
    <p:sldId id="323" r:id="rId4"/>
    <p:sldId id="355" r:id="rId5"/>
    <p:sldId id="339" r:id="rId6"/>
    <p:sldId id="356" r:id="rId7"/>
    <p:sldId id="342" r:id="rId8"/>
    <p:sldId id="359" r:id="rId9"/>
    <p:sldId id="343" r:id="rId10"/>
    <p:sldId id="358" r:id="rId11"/>
    <p:sldId id="357" r:id="rId12"/>
    <p:sldId id="350" r:id="rId13"/>
    <p:sldId id="354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581" autoAdjust="0"/>
  </p:normalViewPr>
  <p:slideViewPr>
    <p:cSldViewPr showGuides="1">
      <p:cViewPr varScale="1">
        <p:scale>
          <a:sx n="69" d="100"/>
          <a:sy n="69" d="100"/>
        </p:scale>
        <p:origin x="-564" y="-10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12/2/2013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12/2/2013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657600"/>
            <a:ext cx="82296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</a:rPr>
              <a:t>SivaKUMAR pothala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</a:rPr>
              <a:t>KARTHIK REPALA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</a:rPr>
              <a:t>SURENDRA Koripella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1371600"/>
            <a:ext cx="11049000" cy="1676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seGuRo Drive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1448981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447800"/>
            <a:ext cx="11125199" cy="4953000"/>
          </a:xfrm>
        </p:spPr>
        <p:txBody>
          <a:bodyPr>
            <a:normAutofit/>
          </a:bodyPr>
          <a:lstStyle/>
          <a:p>
            <a:pPr lvl="1"/>
            <a:endParaRPr lang="en-US" sz="2200" dirty="0" smtClean="0"/>
          </a:p>
          <a:p>
            <a:pPr lvl="1"/>
            <a:endParaRPr lang="en-US" sz="2200" b="1" dirty="0" smtClean="0"/>
          </a:p>
          <a:p>
            <a:pPr lvl="1"/>
            <a:endParaRPr lang="en-US" sz="2200" b="1" dirty="0" smtClean="0"/>
          </a:p>
          <a:p>
            <a:pPr lvl="1"/>
            <a:r>
              <a:rPr lang="en-US" sz="2200" b="1" dirty="0" smtClean="0"/>
              <a:t>Instructor: Prof. Dr. Yugyung Lee</a:t>
            </a:r>
          </a:p>
          <a:p>
            <a:pPr lvl="1"/>
            <a:r>
              <a:rPr lang="en-US" sz="2200" b="1" dirty="0" smtClean="0"/>
              <a:t>TA: Feichen Shen</a:t>
            </a:r>
          </a:p>
          <a:p>
            <a:pPr lvl="1"/>
            <a:r>
              <a:rPr lang="en-US" sz="2200" b="1" dirty="0" smtClean="0"/>
              <a:t>IBM Smart Cloud Enterprise Program</a:t>
            </a: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66800"/>
          </a:xfrm>
        </p:spPr>
        <p:txBody>
          <a:bodyPr/>
          <a:lstStyle/>
          <a:p>
            <a:r>
              <a:rPr lang="en-US" dirty="0" smtClean="0"/>
              <a:t>Thanks Note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6012" y="1600200"/>
            <a:ext cx="3810000" cy="46228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-clipart-powerpoint-backgrou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7412" y="838200"/>
            <a:ext cx="5105400" cy="5410200"/>
          </a:xfrm>
          <a:prstGeom prst="rect">
            <a:avLst/>
          </a:prstGeom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05000"/>
            <a:ext cx="10058399" cy="3352800"/>
          </a:xfrm>
        </p:spPr>
        <p:txBody>
          <a:bodyPr>
            <a:normAutofit lnSpcReduction="10000"/>
          </a:bodyPr>
          <a:lstStyle/>
          <a:p>
            <a:pPr marL="806450" lvl="2" indent="-342900">
              <a:buNone/>
            </a:pPr>
            <a:endParaRPr lang="en-US" sz="2200" dirty="0" smtClean="0"/>
          </a:p>
          <a:p>
            <a:pPr marL="806450" lvl="2" indent="-342900"/>
            <a:r>
              <a:rPr lang="en-US" sz="2400" b="1" dirty="0" smtClean="0"/>
              <a:t>Advancements in the today's mobile technology created a huge scope to develop applications that are beneficial to the users. </a:t>
            </a:r>
            <a:endParaRPr lang="en-US" sz="2400" b="1" dirty="0" smtClean="0"/>
          </a:p>
          <a:p>
            <a:pPr marL="806450" lvl="2" indent="-342900"/>
            <a:r>
              <a:rPr lang="en-US" sz="2400" b="1" dirty="0" smtClean="0"/>
              <a:t>Now-a-days Due to rapid increase in number of vehicles, it is essential to track fuel expenses to save users wallet.</a:t>
            </a:r>
          </a:p>
          <a:p>
            <a:pPr marL="806450" lvl="2" indent="-342900"/>
            <a:r>
              <a:rPr lang="en-US" sz="2400" b="1" dirty="0" smtClean="0"/>
              <a:t>It is hard to locate user’s vehicle when parked in huge garages.</a:t>
            </a:r>
          </a:p>
          <a:p>
            <a:pPr marL="806450" lvl="2" indent="-342900"/>
            <a:r>
              <a:rPr lang="en-US" sz="2400" b="1" dirty="0" smtClean="0"/>
              <a:t> Many applications were designed to provide specific feature but not all services in single application.</a:t>
            </a:r>
            <a:endParaRPr lang="en-US" sz="2400" b="1" dirty="0" smtClean="0"/>
          </a:p>
          <a:p>
            <a:pPr marL="806450" lvl="2" indent="-342900"/>
            <a:endParaRPr lang="en-US" sz="22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2362200"/>
            <a:ext cx="10058399" cy="3657600"/>
          </a:xfrm>
        </p:spPr>
        <p:txBody>
          <a:bodyPr>
            <a:normAutofit/>
          </a:bodyPr>
          <a:lstStyle/>
          <a:p>
            <a:pPr marL="806450" lvl="2" indent="-342900">
              <a:buNone/>
            </a:pPr>
            <a:endParaRPr lang="en-US" sz="2200" dirty="0" smtClean="0"/>
          </a:p>
          <a:p>
            <a:pPr marL="806450" lvl="2" indent="-342900"/>
            <a:r>
              <a:rPr lang="en-US" sz="2400" b="1" dirty="0" smtClean="0"/>
              <a:t>One stop solution for multiple services</a:t>
            </a:r>
          </a:p>
          <a:p>
            <a:pPr marL="806450" lvl="2" indent="-342900"/>
            <a:r>
              <a:rPr lang="en-US" sz="2400" b="1" dirty="0" smtClean="0"/>
              <a:t>Tracking Fuel expenses</a:t>
            </a:r>
          </a:p>
          <a:p>
            <a:pPr marL="806450" lvl="2" indent="-342900"/>
            <a:r>
              <a:rPr lang="en-US" sz="2400" b="1" dirty="0" smtClean="0"/>
              <a:t> Directions from User’s current location to Parked Vehicle location</a:t>
            </a:r>
          </a:p>
          <a:p>
            <a:pPr marL="806450" lvl="2" indent="-342900"/>
            <a:r>
              <a:rPr lang="en-US" sz="2400" b="1" dirty="0" smtClean="0"/>
              <a:t>Weather updates</a:t>
            </a:r>
          </a:p>
          <a:p>
            <a:pPr marL="806450" lvl="2" indent="-342900"/>
            <a:r>
              <a:rPr lang="en-US" sz="2400" b="1" dirty="0" smtClean="0"/>
              <a:t>Navigation directions from one location to other location</a:t>
            </a:r>
          </a:p>
          <a:p>
            <a:pPr marL="806450" lvl="2" indent="-342900"/>
            <a:endParaRPr lang="en-US" sz="22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905000"/>
            <a:ext cx="10287000" cy="3733800"/>
          </a:xfrm>
        </p:spPr>
        <p:txBody>
          <a:bodyPr>
            <a:normAutofit fontScale="92500"/>
          </a:bodyPr>
          <a:lstStyle/>
          <a:p>
            <a:pPr lvl="0"/>
            <a:endParaRPr lang="en-US" sz="2200" dirty="0" smtClean="0"/>
          </a:p>
          <a:p>
            <a:pPr lvl="0"/>
            <a:r>
              <a:rPr lang="en-US" b="1" dirty="0" smtClean="0"/>
              <a:t>First Users have </a:t>
            </a:r>
            <a:r>
              <a:rPr lang="en-US" b="1" dirty="0" smtClean="0"/>
              <a:t>to register into the </a:t>
            </a:r>
            <a:r>
              <a:rPr lang="en-US" b="1" dirty="0" smtClean="0"/>
              <a:t>app</a:t>
            </a:r>
            <a:endParaRPr lang="en-US" b="1" dirty="0" smtClean="0"/>
          </a:p>
          <a:p>
            <a:pPr lvl="0"/>
            <a:r>
              <a:rPr lang="en-US" b="1" dirty="0" smtClean="0"/>
              <a:t> User should input vehicle Make, Year, Model, Odometer reading, Fuel level, Fuel price to see cost of a trip and fuel performance charts</a:t>
            </a:r>
          </a:p>
          <a:p>
            <a:pPr lvl="0"/>
            <a:r>
              <a:rPr lang="en-US" b="1" dirty="0" smtClean="0"/>
              <a:t>User has to input source and destination to get Navigation directions</a:t>
            </a:r>
          </a:p>
          <a:p>
            <a:pPr lvl="0"/>
            <a:r>
              <a:rPr lang="en-US" b="1" dirty="0" smtClean="0"/>
              <a:t>User can find weather updates for any location by giving city name </a:t>
            </a:r>
          </a:p>
          <a:p>
            <a:pPr lvl="0"/>
            <a:r>
              <a:rPr lang="en-US" b="1" dirty="0" smtClean="0"/>
              <a:t>User can mark the location while parking the car, When User wants to find the parked car by </a:t>
            </a:r>
            <a:r>
              <a:rPr lang="en-US" b="1" dirty="0" smtClean="0"/>
              <a:t>using</a:t>
            </a:r>
            <a:r>
              <a:rPr lang="en-US" b="1" dirty="0" smtClean="0"/>
              <a:t> “where </a:t>
            </a:r>
            <a:r>
              <a:rPr lang="en-US" b="1" dirty="0" smtClean="0"/>
              <a:t>is </a:t>
            </a:r>
            <a:r>
              <a:rPr lang="en-US" b="1" dirty="0" smtClean="0"/>
              <a:t>my car” service. </a:t>
            </a:r>
            <a:endParaRPr lang="en-US" b="1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66800"/>
          </a:xfrm>
        </p:spPr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00200"/>
            <a:ext cx="10287000" cy="4724400"/>
          </a:xfrm>
        </p:spPr>
        <p:txBody>
          <a:bodyPr>
            <a:normAutofit/>
          </a:bodyPr>
          <a:lstStyle/>
          <a:p>
            <a:pPr lvl="0"/>
            <a:endParaRPr lang="en-US" b="1" dirty="0" smtClean="0"/>
          </a:p>
          <a:p>
            <a:r>
              <a:rPr lang="en-US" b="1" dirty="0" smtClean="0"/>
              <a:t>Fuel Log (Check Fuel Expenses) 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Weather Service</a:t>
            </a:r>
          </a:p>
          <a:p>
            <a:pPr lvl="0">
              <a:buNone/>
            </a:pPr>
            <a:endParaRPr lang="en-US" sz="2800" b="1" dirty="0" smtClean="0"/>
          </a:p>
          <a:p>
            <a:pPr lvl="0"/>
            <a:r>
              <a:rPr lang="en-US" b="1" dirty="0" smtClean="0"/>
              <a:t>Navigation Service</a:t>
            </a:r>
          </a:p>
          <a:p>
            <a:pPr lvl="0">
              <a:buNone/>
            </a:pPr>
            <a:endParaRPr lang="en-US" b="1" dirty="0" smtClean="0"/>
          </a:p>
          <a:p>
            <a:pPr lvl="0"/>
            <a:r>
              <a:rPr lang="en-US" b="1" dirty="0" smtClean="0"/>
              <a:t>Where is my Car</a:t>
            </a:r>
          </a:p>
          <a:p>
            <a:pPr lvl="0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66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905000"/>
            <a:ext cx="10287000" cy="47244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 smtClean="0"/>
              <a:t>System Architecture &amp; Implementation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88" y="1447800"/>
            <a:ext cx="908685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200" b="1" dirty="0" smtClean="0"/>
          </a:p>
          <a:p>
            <a:pPr lvl="1">
              <a:buFont typeface="Wingdings" pitchFamily="2" charset="2"/>
              <a:buChar char="ü"/>
            </a:pPr>
            <a:r>
              <a:rPr lang="en-US" sz="2200" dirty="0" smtClean="0"/>
              <a:t>	</a:t>
            </a:r>
            <a:r>
              <a:rPr lang="en-US" sz="2200" b="1" dirty="0" smtClean="0"/>
              <a:t>ASP .NET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 smtClean="0"/>
              <a:t>      JQUERY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 smtClean="0"/>
              <a:t>      HTML5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 smtClean="0"/>
              <a:t>     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447800"/>
            <a:ext cx="11125199" cy="4953000"/>
          </a:xfrm>
        </p:spPr>
        <p:txBody>
          <a:bodyPr>
            <a:normAutofit/>
          </a:bodyPr>
          <a:lstStyle/>
          <a:p>
            <a:pPr lvl="1"/>
            <a:endParaRPr lang="en-US" sz="2200" dirty="0" smtClean="0"/>
          </a:p>
          <a:p>
            <a:pPr lvl="1"/>
            <a:r>
              <a:rPr lang="en-US" sz="2200" b="1" dirty="0" smtClean="0"/>
              <a:t>Significance:</a:t>
            </a:r>
          </a:p>
          <a:p>
            <a:pPr lvl="1">
              <a:buNone/>
            </a:pPr>
            <a:r>
              <a:rPr lang="en-US" sz="2200" dirty="0" smtClean="0"/>
              <a:t>   </a:t>
            </a:r>
            <a:endParaRPr lang="en-US" sz="2200" dirty="0" smtClean="0"/>
          </a:p>
          <a:p>
            <a:pPr lvl="1"/>
            <a:r>
              <a:rPr lang="en-US" sz="2200" dirty="0" smtClean="0"/>
              <a:t>Seguro Drive Application changes bad driving habits and helps in finding parked vehicle. 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Individual data is protected by User Authentication.</a:t>
            </a: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 smtClean="0"/>
              <a:t>application is developed by using mobile and web technologies, so it is compatible with all mobile and web platforms. 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668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b="1" dirty="0" smtClean="0"/>
              <a:t>Uniqueness: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 smtClean="0"/>
              <a:t>stop solution for multiple services for a </a:t>
            </a:r>
            <a:r>
              <a:rPr lang="en-US" sz="2200" dirty="0" smtClean="0"/>
              <a:t>chauffer.</a:t>
            </a:r>
          </a:p>
          <a:p>
            <a:pPr lvl="1"/>
            <a:r>
              <a:rPr lang="en-US" sz="2200" dirty="0" smtClean="0"/>
              <a:t>Visual representations of average miles per a gallon  </a:t>
            </a:r>
          </a:p>
          <a:p>
            <a:pPr lvl="1"/>
            <a:r>
              <a:rPr lang="en-US" sz="2200" dirty="0" smtClean="0"/>
              <a:t>C</a:t>
            </a:r>
            <a:r>
              <a:rPr lang="en-US" sz="2200" dirty="0" smtClean="0"/>
              <a:t>omparisons with the estimated MPG for City, freeway drive  and combination.</a:t>
            </a:r>
          </a:p>
          <a:p>
            <a:pPr lvl="1"/>
            <a:r>
              <a:rPr lang="en-US" sz="2200" dirty="0" smtClean="0"/>
              <a:t>Navigation to find a vehicle</a:t>
            </a: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/>
            <a:r>
              <a:rPr lang="en-US" sz="2200" b="1" dirty="0" smtClean="0"/>
              <a:t>Limitation: </a:t>
            </a:r>
          </a:p>
          <a:p>
            <a:pPr lvl="1">
              <a:buNone/>
            </a:pPr>
            <a:r>
              <a:rPr lang="en-US" sz="2200" dirty="0" smtClean="0"/>
              <a:t>    User can only store one car per profile in Fuel 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3460636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346</Words>
  <Application>Microsoft Office PowerPoint</Application>
  <PresentationFormat>Custom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TS103460636</vt:lpstr>
      <vt:lpstr>seGuRo Drive</vt:lpstr>
      <vt:lpstr>Motivation</vt:lpstr>
      <vt:lpstr>Objectives</vt:lpstr>
      <vt:lpstr>Proposed Solutions</vt:lpstr>
      <vt:lpstr>Features</vt:lpstr>
      <vt:lpstr>System Architecture &amp; Implementation</vt:lpstr>
      <vt:lpstr>Technologies Used:</vt:lpstr>
      <vt:lpstr>Evaluation</vt:lpstr>
      <vt:lpstr>Evaluation</vt:lpstr>
      <vt:lpstr>Thanks Note</vt:lpstr>
      <vt:lpstr>Questions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2013-11-12T19:32:25Z</dcterms:created>
  <dcterms:modified xsi:type="dcterms:W3CDTF">2013-12-04T06:56:06Z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