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F0A73-95B2-48B0-96E9-F70FF1E54E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8699B41-316F-454F-BB63-5BBCAD737375}">
      <dgm:prSet phldrT="[文字]"/>
      <dgm:spPr/>
      <dgm:t>
        <a:bodyPr/>
        <a:lstStyle/>
        <a:p>
          <a:r>
            <a:rPr lang="zh-TW" altLang="en-US" dirty="0"/>
            <a:t>產生資料</a:t>
          </a:r>
        </a:p>
      </dgm:t>
    </dgm:pt>
    <dgm:pt modelId="{D59ED82D-13CF-4677-A81D-B089CDDE7A08}" type="parTrans" cxnId="{F474DCA4-701B-401D-B91C-6F816F0DBC9D}">
      <dgm:prSet/>
      <dgm:spPr/>
      <dgm:t>
        <a:bodyPr/>
        <a:lstStyle/>
        <a:p>
          <a:endParaRPr lang="zh-TW" altLang="en-US"/>
        </a:p>
      </dgm:t>
    </dgm:pt>
    <dgm:pt modelId="{86354360-1C13-49E9-9ACF-3E0F24DC3DD6}" type="sibTrans" cxnId="{F474DCA4-701B-401D-B91C-6F816F0DBC9D}">
      <dgm:prSet/>
      <dgm:spPr/>
      <dgm:t>
        <a:bodyPr/>
        <a:lstStyle/>
        <a:p>
          <a:endParaRPr lang="zh-TW" altLang="en-US"/>
        </a:p>
      </dgm:t>
    </dgm:pt>
    <dgm:pt modelId="{8498DEAF-DCE0-432A-9737-C3EBD18798CA}">
      <dgm:prSet phldrT="[文字]"/>
      <dgm:spPr/>
      <dgm:t>
        <a:bodyPr/>
        <a:lstStyle/>
        <a:p>
          <a:r>
            <a:rPr lang="zh-TW" altLang="en-US" dirty="0"/>
            <a:t>輸入</a:t>
          </a:r>
          <a:r>
            <a:rPr lang="en-GB" altLang="zh-TW" dirty="0" err="1"/>
            <a:t>eBird</a:t>
          </a:r>
          <a:endParaRPr lang="zh-TW" altLang="en-US" dirty="0"/>
        </a:p>
      </dgm:t>
    </dgm:pt>
    <dgm:pt modelId="{443DE354-ED27-43F4-B8FD-38D6B203AAE7}" type="parTrans" cxnId="{D37966D0-5195-4F8D-AA0F-9F3E4203D46D}">
      <dgm:prSet/>
      <dgm:spPr/>
      <dgm:t>
        <a:bodyPr/>
        <a:lstStyle/>
        <a:p>
          <a:endParaRPr lang="zh-TW" altLang="en-US"/>
        </a:p>
      </dgm:t>
    </dgm:pt>
    <dgm:pt modelId="{0A09A2E7-E322-426D-9500-66FC14E49DE7}" type="sibTrans" cxnId="{D37966D0-5195-4F8D-AA0F-9F3E4203D46D}">
      <dgm:prSet/>
      <dgm:spPr/>
      <dgm:t>
        <a:bodyPr/>
        <a:lstStyle/>
        <a:p>
          <a:endParaRPr lang="zh-TW" altLang="en-US"/>
        </a:p>
      </dgm:t>
    </dgm:pt>
    <dgm:pt modelId="{F92C0996-9519-41CA-8C96-858A01DC62D5}">
      <dgm:prSet phldrT="[文字]"/>
      <dgm:spPr/>
      <dgm:t>
        <a:bodyPr/>
        <a:lstStyle/>
        <a:p>
          <a:r>
            <a:rPr lang="zh-TW" altLang="en-US" dirty="0"/>
            <a:t>從</a:t>
          </a:r>
          <a:r>
            <a:rPr lang="en-GB" altLang="zh-TW" dirty="0" err="1"/>
            <a:t>eBird</a:t>
          </a:r>
          <a:r>
            <a:rPr lang="zh-TW" altLang="en-US" dirty="0"/>
            <a:t>輸出</a:t>
          </a:r>
        </a:p>
      </dgm:t>
    </dgm:pt>
    <dgm:pt modelId="{9A160DCB-7D80-4739-ABD8-1DA4A23DC334}" type="parTrans" cxnId="{F3CB7B61-972E-42DB-B2F0-C65200B103B5}">
      <dgm:prSet/>
      <dgm:spPr/>
      <dgm:t>
        <a:bodyPr/>
        <a:lstStyle/>
        <a:p>
          <a:endParaRPr lang="zh-TW" altLang="en-US"/>
        </a:p>
      </dgm:t>
    </dgm:pt>
    <dgm:pt modelId="{8BF79684-A99D-40FA-8696-7F57629DF89F}" type="sibTrans" cxnId="{F3CB7B61-972E-42DB-B2F0-C65200B103B5}">
      <dgm:prSet/>
      <dgm:spPr/>
      <dgm:t>
        <a:bodyPr/>
        <a:lstStyle/>
        <a:p>
          <a:endParaRPr lang="zh-TW" altLang="en-US"/>
        </a:p>
      </dgm:t>
    </dgm:pt>
    <dgm:pt modelId="{16492CDD-847C-4546-9A95-068BDE0172A6}">
      <dgm:prSet phldrT="[文字]"/>
      <dgm:spPr/>
      <dgm:t>
        <a:bodyPr/>
        <a:lstStyle/>
        <a:p>
          <a:r>
            <a:rPr lang="zh-TW" altLang="en-US" dirty="0"/>
            <a:t>整理行程</a:t>
          </a:r>
        </a:p>
      </dgm:t>
    </dgm:pt>
    <dgm:pt modelId="{7333E0A8-6640-43DB-B8B4-67DA66FD0133}" type="parTrans" cxnId="{08786906-3FB7-4E2A-84F7-3621F48903E9}">
      <dgm:prSet/>
      <dgm:spPr/>
      <dgm:t>
        <a:bodyPr/>
        <a:lstStyle/>
        <a:p>
          <a:endParaRPr lang="zh-TW" altLang="en-US"/>
        </a:p>
      </dgm:t>
    </dgm:pt>
    <dgm:pt modelId="{203194F4-87A6-434E-B17E-FE3F5B4EA157}" type="sibTrans" cxnId="{08786906-3FB7-4E2A-84F7-3621F48903E9}">
      <dgm:prSet/>
      <dgm:spPr/>
      <dgm:t>
        <a:bodyPr/>
        <a:lstStyle/>
        <a:p>
          <a:endParaRPr lang="zh-TW" altLang="en-US"/>
        </a:p>
      </dgm:t>
    </dgm:pt>
    <dgm:pt modelId="{438B206E-2B6B-47EE-AA36-1F7BDDBB8EAA}">
      <dgm:prSet phldrT="[文字]"/>
      <dgm:spPr/>
      <dgm:t>
        <a:bodyPr/>
        <a:lstStyle/>
        <a:p>
          <a:r>
            <a:rPr lang="zh-TW" altLang="en-US" dirty="0"/>
            <a:t>抓取特定日期區間資料</a:t>
          </a:r>
          <a:r>
            <a:rPr lang="en-GB" altLang="zh-TW" dirty="0"/>
            <a:t>(</a:t>
          </a:r>
          <a:r>
            <a:rPr lang="zh-TW" altLang="en-US" dirty="0"/>
            <a:t>已經完成</a:t>
          </a:r>
          <a:r>
            <a:rPr lang="en-GB" altLang="zh-TW" dirty="0"/>
            <a:t>)</a:t>
          </a:r>
          <a:endParaRPr lang="zh-TW" altLang="en-US" dirty="0"/>
        </a:p>
      </dgm:t>
    </dgm:pt>
    <dgm:pt modelId="{46B98807-35D6-4C40-96EC-4263F930D6BA}" type="parTrans" cxnId="{0D3329F0-3098-473C-9982-D827989A2F37}">
      <dgm:prSet/>
      <dgm:spPr/>
      <dgm:t>
        <a:bodyPr/>
        <a:lstStyle/>
        <a:p>
          <a:endParaRPr lang="zh-TW" altLang="en-US"/>
        </a:p>
      </dgm:t>
    </dgm:pt>
    <dgm:pt modelId="{04FEFADB-5624-4500-BA46-A7F941FD20EC}" type="sibTrans" cxnId="{0D3329F0-3098-473C-9982-D827989A2F37}">
      <dgm:prSet/>
      <dgm:spPr/>
      <dgm:t>
        <a:bodyPr/>
        <a:lstStyle/>
        <a:p>
          <a:endParaRPr lang="zh-TW" altLang="en-US"/>
        </a:p>
      </dgm:t>
    </dgm:pt>
    <dgm:pt modelId="{678DE64A-9294-4E07-B12B-9580BB15675A}">
      <dgm:prSet phldrT="[文字]"/>
      <dgm:spPr/>
      <dgm:t>
        <a:bodyPr/>
        <a:lstStyle/>
        <a:p>
          <a:r>
            <a:rPr lang="zh-TW" altLang="en-US" dirty="0"/>
            <a:t>簡化資料</a:t>
          </a:r>
          <a:r>
            <a:rPr lang="en-GB" altLang="zh-TW" dirty="0"/>
            <a:t>—</a:t>
          </a:r>
          <a:r>
            <a:rPr lang="en-US" altLang="zh-TW" dirty="0"/>
            <a:t>N</a:t>
          </a:r>
          <a:r>
            <a:rPr lang="zh-TW" altLang="en-US" dirty="0"/>
            <a:t>個地點取</a:t>
          </a:r>
          <a:r>
            <a:rPr lang="en-US" altLang="zh-TW" dirty="0"/>
            <a:t>M</a:t>
          </a:r>
          <a:r>
            <a:rPr lang="zh-TW" altLang="en-US" dirty="0"/>
            <a:t>個簡化地點</a:t>
          </a:r>
          <a:r>
            <a:rPr lang="en-GB" altLang="zh-TW" dirty="0"/>
            <a:t>(</a:t>
          </a:r>
          <a:r>
            <a:rPr lang="zh-TW" altLang="en-US" dirty="0"/>
            <a:t>暱稱</a:t>
          </a:r>
          <a:r>
            <a:rPr lang="en-GB" altLang="zh-TW" dirty="0"/>
            <a:t>)</a:t>
          </a:r>
          <a:r>
            <a:rPr lang="zh-TW" altLang="en-US" dirty="0"/>
            <a:t>，</a:t>
          </a:r>
          <a:r>
            <a:rPr lang="en-GB" altLang="zh-TW" dirty="0"/>
            <a:t>M&lt;N(</a:t>
          </a:r>
          <a:r>
            <a:rPr lang="zh-TW" altLang="en-US" dirty="0"/>
            <a:t>已經完成</a:t>
          </a:r>
          <a:r>
            <a:rPr lang="en-GB" altLang="zh-TW" dirty="0"/>
            <a:t>)</a:t>
          </a:r>
          <a:endParaRPr lang="zh-TW" altLang="en-US" dirty="0"/>
        </a:p>
      </dgm:t>
    </dgm:pt>
    <dgm:pt modelId="{D541DC59-8862-49B7-9681-DE1458A09510}" type="parTrans" cxnId="{7CC646D3-D1A8-4529-A8EA-0A2A9DA3B28A}">
      <dgm:prSet/>
      <dgm:spPr/>
      <dgm:t>
        <a:bodyPr/>
        <a:lstStyle/>
        <a:p>
          <a:endParaRPr lang="zh-TW" altLang="en-US"/>
        </a:p>
      </dgm:t>
    </dgm:pt>
    <dgm:pt modelId="{1330BC2F-1279-4E82-BAB4-8C19D53BF031}" type="sibTrans" cxnId="{7CC646D3-D1A8-4529-A8EA-0A2A9DA3B28A}">
      <dgm:prSet/>
      <dgm:spPr/>
      <dgm:t>
        <a:bodyPr/>
        <a:lstStyle/>
        <a:p>
          <a:endParaRPr lang="zh-TW" altLang="en-US"/>
        </a:p>
      </dgm:t>
    </dgm:pt>
    <dgm:pt modelId="{2427D248-2E9B-4445-9DAF-8FE44DF8DB47}">
      <dgm:prSet phldrT="[文字]"/>
      <dgm:spPr/>
      <dgm:t>
        <a:bodyPr/>
        <a:lstStyle/>
        <a:p>
          <a:r>
            <a:rPr lang="zh-TW" altLang="en-US" dirty="0"/>
            <a:t>產生清單</a:t>
          </a:r>
        </a:p>
      </dgm:t>
    </dgm:pt>
    <dgm:pt modelId="{46B72035-1C56-4CEA-B381-96B5D1541755}" type="parTrans" cxnId="{6A863CF1-9D93-4C2C-9452-8DC04614556D}">
      <dgm:prSet/>
      <dgm:spPr/>
      <dgm:t>
        <a:bodyPr/>
        <a:lstStyle/>
        <a:p>
          <a:endParaRPr lang="zh-TW" altLang="en-US"/>
        </a:p>
      </dgm:t>
    </dgm:pt>
    <dgm:pt modelId="{FF8AAC74-CF29-43DF-B864-642AC9A91C96}" type="sibTrans" cxnId="{6A863CF1-9D93-4C2C-9452-8DC04614556D}">
      <dgm:prSet/>
      <dgm:spPr/>
      <dgm:t>
        <a:bodyPr/>
        <a:lstStyle/>
        <a:p>
          <a:endParaRPr lang="zh-TW" altLang="en-US"/>
        </a:p>
      </dgm:t>
    </dgm:pt>
    <dgm:pt modelId="{900962B4-F610-466F-92D4-62F72E4679C1}">
      <dgm:prSet phldrT="[文字]"/>
      <dgm:spPr/>
      <dgm:t>
        <a:bodyPr/>
        <a:lstStyle/>
        <a:p>
          <a:r>
            <a:rPr lang="zh-TW" altLang="en-US" dirty="0"/>
            <a:t>產生鳥種清單，未來需再配合特有種</a:t>
          </a:r>
          <a:r>
            <a:rPr lang="en-GB" altLang="zh-TW" dirty="0"/>
            <a:t>/</a:t>
          </a:r>
          <a:r>
            <a:rPr lang="zh-TW" altLang="en-US" dirty="0"/>
            <a:t>亞種名單</a:t>
          </a:r>
        </a:p>
      </dgm:t>
    </dgm:pt>
    <dgm:pt modelId="{B7C85506-8486-4F17-83B8-222502CE18A9}" type="parTrans" cxnId="{571AF3AC-DE8D-4185-949D-BE0D9DFA716D}">
      <dgm:prSet/>
      <dgm:spPr/>
      <dgm:t>
        <a:bodyPr/>
        <a:lstStyle/>
        <a:p>
          <a:endParaRPr lang="zh-TW" altLang="en-US"/>
        </a:p>
      </dgm:t>
    </dgm:pt>
    <dgm:pt modelId="{FED48284-3177-43AF-AA84-E4B4E4485B30}" type="sibTrans" cxnId="{571AF3AC-DE8D-4185-949D-BE0D9DFA716D}">
      <dgm:prSet/>
      <dgm:spPr/>
      <dgm:t>
        <a:bodyPr/>
        <a:lstStyle/>
        <a:p>
          <a:endParaRPr lang="zh-TW" altLang="en-US"/>
        </a:p>
      </dgm:t>
    </dgm:pt>
    <dgm:pt modelId="{6C0D814B-AAC8-4085-8C06-570BBB456AFE}">
      <dgm:prSet phldrT="[文字]"/>
      <dgm:spPr/>
      <dgm:t>
        <a:bodyPr/>
        <a:lstStyle/>
        <a:p>
          <a:r>
            <a:rPr lang="zh-TW" altLang="en-US" dirty="0"/>
            <a:t>下面列出各鳥種被紀錄過的</a:t>
          </a:r>
          <a:r>
            <a:rPr lang="en-GB" altLang="zh-TW" dirty="0"/>
            <a:t>[</a:t>
          </a:r>
          <a:r>
            <a:rPr lang="zh-TW" altLang="en-US" dirty="0"/>
            <a:t>日期</a:t>
          </a:r>
          <a:r>
            <a:rPr lang="en-GB" altLang="zh-TW" dirty="0"/>
            <a:t>][</a:t>
          </a:r>
          <a:r>
            <a:rPr lang="zh-TW" altLang="en-US" dirty="0"/>
            <a:t>暱稱</a:t>
          </a:r>
          <a:r>
            <a:rPr lang="en-GB" altLang="zh-TW" dirty="0"/>
            <a:t>][</a:t>
          </a:r>
          <a:r>
            <a:rPr lang="zh-TW" altLang="en-US" dirty="0"/>
            <a:t>數量</a:t>
          </a:r>
          <a:r>
            <a:rPr lang="en-GB" altLang="zh-TW" dirty="0"/>
            <a:t>][</a:t>
          </a:r>
          <a:r>
            <a:rPr lang="zh-TW" altLang="en-US" dirty="0"/>
            <a:t>備註</a:t>
          </a:r>
          <a:r>
            <a:rPr lang="en-GB" altLang="zh-TW" dirty="0"/>
            <a:t>]</a:t>
          </a:r>
          <a:endParaRPr lang="zh-TW" altLang="en-US" dirty="0"/>
        </a:p>
      </dgm:t>
    </dgm:pt>
    <dgm:pt modelId="{B454CCE7-9875-496D-BF37-8A29E8F9CA88}" type="parTrans" cxnId="{138701E0-74E0-464D-866C-877F668EFC5A}">
      <dgm:prSet/>
      <dgm:spPr/>
      <dgm:t>
        <a:bodyPr/>
        <a:lstStyle/>
        <a:p>
          <a:endParaRPr lang="zh-TW" altLang="en-US"/>
        </a:p>
      </dgm:t>
    </dgm:pt>
    <dgm:pt modelId="{2D4B3C10-A234-4BA4-95EA-4D04330CE9AE}" type="sibTrans" cxnId="{138701E0-74E0-464D-866C-877F668EFC5A}">
      <dgm:prSet/>
      <dgm:spPr/>
      <dgm:t>
        <a:bodyPr/>
        <a:lstStyle/>
        <a:p>
          <a:endParaRPr lang="zh-TW" altLang="en-US"/>
        </a:p>
      </dgm:t>
    </dgm:pt>
    <dgm:pt modelId="{37F3D38A-D322-497B-9616-9A91EE1B6A07}" type="pres">
      <dgm:prSet presAssocID="{CB5F0A73-95B2-48B0-96E9-F70FF1E54E1E}" presName="linearFlow" presStyleCnt="0">
        <dgm:presLayoutVars>
          <dgm:dir/>
          <dgm:animLvl val="lvl"/>
          <dgm:resizeHandles val="exact"/>
        </dgm:presLayoutVars>
      </dgm:prSet>
      <dgm:spPr/>
    </dgm:pt>
    <dgm:pt modelId="{202304A0-F76F-4DBD-883E-E9267BFC507E}" type="pres">
      <dgm:prSet presAssocID="{A8699B41-316F-454F-BB63-5BBCAD737375}" presName="composite" presStyleCnt="0"/>
      <dgm:spPr/>
    </dgm:pt>
    <dgm:pt modelId="{5D89A0BF-19E9-4BF6-828C-7AAC809256D0}" type="pres">
      <dgm:prSet presAssocID="{A8699B41-316F-454F-BB63-5BBCAD73737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F4AC622-7286-4BC6-B48C-B3A1D0E51E60}" type="pres">
      <dgm:prSet presAssocID="{A8699B41-316F-454F-BB63-5BBCAD737375}" presName="descendantText" presStyleLbl="alignAcc1" presStyleIdx="0" presStyleCnt="3">
        <dgm:presLayoutVars>
          <dgm:bulletEnabled val="1"/>
        </dgm:presLayoutVars>
      </dgm:prSet>
      <dgm:spPr/>
    </dgm:pt>
    <dgm:pt modelId="{6A189C90-472F-4697-A1CE-A23D4FA5E1F9}" type="pres">
      <dgm:prSet presAssocID="{86354360-1C13-49E9-9ACF-3E0F24DC3DD6}" presName="sp" presStyleCnt="0"/>
      <dgm:spPr/>
    </dgm:pt>
    <dgm:pt modelId="{972A7461-AAE1-4DEA-8B6D-76873DEAD9F3}" type="pres">
      <dgm:prSet presAssocID="{16492CDD-847C-4546-9A95-068BDE0172A6}" presName="composite" presStyleCnt="0"/>
      <dgm:spPr/>
    </dgm:pt>
    <dgm:pt modelId="{30CA17CE-3F42-486E-9AD4-D7EAD35CD649}" type="pres">
      <dgm:prSet presAssocID="{16492CDD-847C-4546-9A95-068BDE0172A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7EB3E83-A5ED-4E7E-BA5D-8D69EF85D95D}" type="pres">
      <dgm:prSet presAssocID="{16492CDD-847C-4546-9A95-068BDE0172A6}" presName="descendantText" presStyleLbl="alignAcc1" presStyleIdx="1" presStyleCnt="3">
        <dgm:presLayoutVars>
          <dgm:bulletEnabled val="1"/>
        </dgm:presLayoutVars>
      </dgm:prSet>
      <dgm:spPr/>
    </dgm:pt>
    <dgm:pt modelId="{2C7AE6E8-0571-4A8F-919E-3B04B5BF2A18}" type="pres">
      <dgm:prSet presAssocID="{203194F4-87A6-434E-B17E-FE3F5B4EA157}" presName="sp" presStyleCnt="0"/>
      <dgm:spPr/>
    </dgm:pt>
    <dgm:pt modelId="{6A9EEC7A-1A34-4C3B-8913-AE256E18A88C}" type="pres">
      <dgm:prSet presAssocID="{2427D248-2E9B-4445-9DAF-8FE44DF8DB47}" presName="composite" presStyleCnt="0"/>
      <dgm:spPr/>
    </dgm:pt>
    <dgm:pt modelId="{72E48273-C291-4954-99A5-3C73DCCAC4C5}" type="pres">
      <dgm:prSet presAssocID="{2427D248-2E9B-4445-9DAF-8FE44DF8DB4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EDC6F4-9300-4612-BB8E-47F581E68B58}" type="pres">
      <dgm:prSet presAssocID="{2427D248-2E9B-4445-9DAF-8FE44DF8DB4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8786906-3FB7-4E2A-84F7-3621F48903E9}" srcId="{CB5F0A73-95B2-48B0-96E9-F70FF1E54E1E}" destId="{16492CDD-847C-4546-9A95-068BDE0172A6}" srcOrd="1" destOrd="0" parTransId="{7333E0A8-6640-43DB-B8B4-67DA66FD0133}" sibTransId="{203194F4-87A6-434E-B17E-FE3F5B4EA157}"/>
    <dgm:cxn modelId="{D02F4507-5712-4634-946E-944CC1D51ED2}" type="presOf" srcId="{8498DEAF-DCE0-432A-9737-C3EBD18798CA}" destId="{FF4AC622-7286-4BC6-B48C-B3A1D0E51E60}" srcOrd="0" destOrd="0" presId="urn:microsoft.com/office/officeart/2005/8/layout/chevron2"/>
    <dgm:cxn modelId="{8FAE3B0D-324A-4249-A6E0-602B476A52CC}" type="presOf" srcId="{6C0D814B-AAC8-4085-8C06-570BBB456AFE}" destId="{4BEDC6F4-9300-4612-BB8E-47F581E68B58}" srcOrd="0" destOrd="1" presId="urn:microsoft.com/office/officeart/2005/8/layout/chevron2"/>
    <dgm:cxn modelId="{4BE50815-A9C2-4FDC-9D30-24C08F0834B8}" type="presOf" srcId="{2427D248-2E9B-4445-9DAF-8FE44DF8DB47}" destId="{72E48273-C291-4954-99A5-3C73DCCAC4C5}" srcOrd="0" destOrd="0" presId="urn:microsoft.com/office/officeart/2005/8/layout/chevron2"/>
    <dgm:cxn modelId="{FC8DBA25-146B-4F0B-A76F-25D137E21470}" type="presOf" srcId="{CB5F0A73-95B2-48B0-96E9-F70FF1E54E1E}" destId="{37F3D38A-D322-497B-9616-9A91EE1B6A07}" srcOrd="0" destOrd="0" presId="urn:microsoft.com/office/officeart/2005/8/layout/chevron2"/>
    <dgm:cxn modelId="{071CEF2B-FC5B-4EAE-B308-7931CA17814F}" type="presOf" srcId="{A8699B41-316F-454F-BB63-5BBCAD737375}" destId="{5D89A0BF-19E9-4BF6-828C-7AAC809256D0}" srcOrd="0" destOrd="0" presId="urn:microsoft.com/office/officeart/2005/8/layout/chevron2"/>
    <dgm:cxn modelId="{B0E7685F-5D56-425B-841F-80F864CBC36A}" type="presOf" srcId="{F92C0996-9519-41CA-8C96-858A01DC62D5}" destId="{FF4AC622-7286-4BC6-B48C-B3A1D0E51E60}" srcOrd="0" destOrd="1" presId="urn:microsoft.com/office/officeart/2005/8/layout/chevron2"/>
    <dgm:cxn modelId="{F3CB7B61-972E-42DB-B2F0-C65200B103B5}" srcId="{A8699B41-316F-454F-BB63-5BBCAD737375}" destId="{F92C0996-9519-41CA-8C96-858A01DC62D5}" srcOrd="1" destOrd="0" parTransId="{9A160DCB-7D80-4739-ABD8-1DA4A23DC334}" sibTransId="{8BF79684-A99D-40FA-8696-7F57629DF89F}"/>
    <dgm:cxn modelId="{43CF588F-107F-4E3A-98BA-AA599B1AE1B6}" type="presOf" srcId="{900962B4-F610-466F-92D4-62F72E4679C1}" destId="{4BEDC6F4-9300-4612-BB8E-47F581E68B58}" srcOrd="0" destOrd="0" presId="urn:microsoft.com/office/officeart/2005/8/layout/chevron2"/>
    <dgm:cxn modelId="{EDD4DC90-7BD8-4852-9743-CEC675455F00}" type="presOf" srcId="{678DE64A-9294-4E07-B12B-9580BB15675A}" destId="{97EB3E83-A5ED-4E7E-BA5D-8D69EF85D95D}" srcOrd="0" destOrd="1" presId="urn:microsoft.com/office/officeart/2005/8/layout/chevron2"/>
    <dgm:cxn modelId="{F474DCA4-701B-401D-B91C-6F816F0DBC9D}" srcId="{CB5F0A73-95B2-48B0-96E9-F70FF1E54E1E}" destId="{A8699B41-316F-454F-BB63-5BBCAD737375}" srcOrd="0" destOrd="0" parTransId="{D59ED82D-13CF-4677-A81D-B089CDDE7A08}" sibTransId="{86354360-1C13-49E9-9ACF-3E0F24DC3DD6}"/>
    <dgm:cxn modelId="{571AF3AC-DE8D-4185-949D-BE0D9DFA716D}" srcId="{2427D248-2E9B-4445-9DAF-8FE44DF8DB47}" destId="{900962B4-F610-466F-92D4-62F72E4679C1}" srcOrd="0" destOrd="0" parTransId="{B7C85506-8486-4F17-83B8-222502CE18A9}" sibTransId="{FED48284-3177-43AF-AA84-E4B4E4485B30}"/>
    <dgm:cxn modelId="{D83F31AF-9AB7-48A5-A14D-86B715B1C0E4}" type="presOf" srcId="{16492CDD-847C-4546-9A95-068BDE0172A6}" destId="{30CA17CE-3F42-486E-9AD4-D7EAD35CD649}" srcOrd="0" destOrd="0" presId="urn:microsoft.com/office/officeart/2005/8/layout/chevron2"/>
    <dgm:cxn modelId="{3DE0BAB0-C67B-402B-BB5D-F3C334F5A7B9}" type="presOf" srcId="{438B206E-2B6B-47EE-AA36-1F7BDDBB8EAA}" destId="{97EB3E83-A5ED-4E7E-BA5D-8D69EF85D95D}" srcOrd="0" destOrd="0" presId="urn:microsoft.com/office/officeart/2005/8/layout/chevron2"/>
    <dgm:cxn modelId="{D37966D0-5195-4F8D-AA0F-9F3E4203D46D}" srcId="{A8699B41-316F-454F-BB63-5BBCAD737375}" destId="{8498DEAF-DCE0-432A-9737-C3EBD18798CA}" srcOrd="0" destOrd="0" parTransId="{443DE354-ED27-43F4-B8FD-38D6B203AAE7}" sibTransId="{0A09A2E7-E322-426D-9500-66FC14E49DE7}"/>
    <dgm:cxn modelId="{7CC646D3-D1A8-4529-A8EA-0A2A9DA3B28A}" srcId="{16492CDD-847C-4546-9A95-068BDE0172A6}" destId="{678DE64A-9294-4E07-B12B-9580BB15675A}" srcOrd="1" destOrd="0" parTransId="{D541DC59-8862-49B7-9681-DE1458A09510}" sibTransId="{1330BC2F-1279-4E82-BAB4-8C19D53BF031}"/>
    <dgm:cxn modelId="{138701E0-74E0-464D-866C-877F668EFC5A}" srcId="{2427D248-2E9B-4445-9DAF-8FE44DF8DB47}" destId="{6C0D814B-AAC8-4085-8C06-570BBB456AFE}" srcOrd="1" destOrd="0" parTransId="{B454CCE7-9875-496D-BF37-8A29E8F9CA88}" sibTransId="{2D4B3C10-A234-4BA4-95EA-4D04330CE9AE}"/>
    <dgm:cxn modelId="{0D3329F0-3098-473C-9982-D827989A2F37}" srcId="{16492CDD-847C-4546-9A95-068BDE0172A6}" destId="{438B206E-2B6B-47EE-AA36-1F7BDDBB8EAA}" srcOrd="0" destOrd="0" parTransId="{46B98807-35D6-4C40-96EC-4263F930D6BA}" sibTransId="{04FEFADB-5624-4500-BA46-A7F941FD20EC}"/>
    <dgm:cxn modelId="{6A863CF1-9D93-4C2C-9452-8DC04614556D}" srcId="{CB5F0A73-95B2-48B0-96E9-F70FF1E54E1E}" destId="{2427D248-2E9B-4445-9DAF-8FE44DF8DB47}" srcOrd="2" destOrd="0" parTransId="{46B72035-1C56-4CEA-B381-96B5D1541755}" sibTransId="{FF8AAC74-CF29-43DF-B864-642AC9A91C96}"/>
    <dgm:cxn modelId="{21390F9C-84BE-47B3-A85E-42FCD71749BE}" type="presParOf" srcId="{37F3D38A-D322-497B-9616-9A91EE1B6A07}" destId="{202304A0-F76F-4DBD-883E-E9267BFC507E}" srcOrd="0" destOrd="0" presId="urn:microsoft.com/office/officeart/2005/8/layout/chevron2"/>
    <dgm:cxn modelId="{4F095A78-141F-4A63-B269-84BF2152746A}" type="presParOf" srcId="{202304A0-F76F-4DBD-883E-E9267BFC507E}" destId="{5D89A0BF-19E9-4BF6-828C-7AAC809256D0}" srcOrd="0" destOrd="0" presId="urn:microsoft.com/office/officeart/2005/8/layout/chevron2"/>
    <dgm:cxn modelId="{8D92D7C2-7D79-46E7-B166-9F29ADE6E6F0}" type="presParOf" srcId="{202304A0-F76F-4DBD-883E-E9267BFC507E}" destId="{FF4AC622-7286-4BC6-B48C-B3A1D0E51E60}" srcOrd="1" destOrd="0" presId="urn:microsoft.com/office/officeart/2005/8/layout/chevron2"/>
    <dgm:cxn modelId="{6FDBBF5E-9789-45E5-830E-E34722AC312F}" type="presParOf" srcId="{37F3D38A-D322-497B-9616-9A91EE1B6A07}" destId="{6A189C90-472F-4697-A1CE-A23D4FA5E1F9}" srcOrd="1" destOrd="0" presId="urn:microsoft.com/office/officeart/2005/8/layout/chevron2"/>
    <dgm:cxn modelId="{D58FB4F2-A30D-45AB-BCEA-13F492AA2A6B}" type="presParOf" srcId="{37F3D38A-D322-497B-9616-9A91EE1B6A07}" destId="{972A7461-AAE1-4DEA-8B6D-76873DEAD9F3}" srcOrd="2" destOrd="0" presId="urn:microsoft.com/office/officeart/2005/8/layout/chevron2"/>
    <dgm:cxn modelId="{F35B0DE5-D2CC-467F-A299-87FD5CFC79C0}" type="presParOf" srcId="{972A7461-AAE1-4DEA-8B6D-76873DEAD9F3}" destId="{30CA17CE-3F42-486E-9AD4-D7EAD35CD649}" srcOrd="0" destOrd="0" presId="urn:microsoft.com/office/officeart/2005/8/layout/chevron2"/>
    <dgm:cxn modelId="{1A40518A-5DE4-444A-8D0D-D8FD85ECB838}" type="presParOf" srcId="{972A7461-AAE1-4DEA-8B6D-76873DEAD9F3}" destId="{97EB3E83-A5ED-4E7E-BA5D-8D69EF85D95D}" srcOrd="1" destOrd="0" presId="urn:microsoft.com/office/officeart/2005/8/layout/chevron2"/>
    <dgm:cxn modelId="{E5DF984E-8CDE-4B1C-AC1C-530D40102B67}" type="presParOf" srcId="{37F3D38A-D322-497B-9616-9A91EE1B6A07}" destId="{2C7AE6E8-0571-4A8F-919E-3B04B5BF2A18}" srcOrd="3" destOrd="0" presId="urn:microsoft.com/office/officeart/2005/8/layout/chevron2"/>
    <dgm:cxn modelId="{524A2B8F-CAC2-43EF-BDE3-046433D21BDF}" type="presParOf" srcId="{37F3D38A-D322-497B-9616-9A91EE1B6A07}" destId="{6A9EEC7A-1A34-4C3B-8913-AE256E18A88C}" srcOrd="4" destOrd="0" presId="urn:microsoft.com/office/officeart/2005/8/layout/chevron2"/>
    <dgm:cxn modelId="{A1E44528-FA27-48B5-9120-7AAA39FE036E}" type="presParOf" srcId="{6A9EEC7A-1A34-4C3B-8913-AE256E18A88C}" destId="{72E48273-C291-4954-99A5-3C73DCCAC4C5}" srcOrd="0" destOrd="0" presId="urn:microsoft.com/office/officeart/2005/8/layout/chevron2"/>
    <dgm:cxn modelId="{6C8967D7-04E2-429B-BF40-4AA38AAEF07E}" type="presParOf" srcId="{6A9EEC7A-1A34-4C3B-8913-AE256E18A88C}" destId="{4BEDC6F4-9300-4612-BB8E-47F581E68B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A0BF-19E9-4BF6-828C-7AAC809256D0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產生資料</a:t>
          </a:r>
        </a:p>
      </dsp:txBody>
      <dsp:txXfrm rot="-5400000">
        <a:off x="0" y="554579"/>
        <a:ext cx="1105044" cy="473590"/>
      </dsp:txXfrm>
    </dsp:sp>
    <dsp:sp modelId="{FF4AC622-7286-4BC6-B48C-B3A1D0E51E60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kern="1200" dirty="0"/>
            <a:t>輸入</a:t>
          </a:r>
          <a:r>
            <a:rPr lang="en-GB" altLang="zh-TW" sz="2700" kern="1200" dirty="0" err="1"/>
            <a:t>eBird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kern="1200" dirty="0"/>
            <a:t>從</a:t>
          </a:r>
          <a:r>
            <a:rPr lang="en-GB" altLang="zh-TW" sz="2700" kern="1200" dirty="0" err="1"/>
            <a:t>eBird</a:t>
          </a:r>
          <a:r>
            <a:rPr lang="zh-TW" altLang="en-US" sz="2700" kern="1200" dirty="0"/>
            <a:t>輸出</a:t>
          </a:r>
        </a:p>
      </dsp:txBody>
      <dsp:txXfrm rot="-5400000">
        <a:off x="1105044" y="52149"/>
        <a:ext cx="9360464" cy="925930"/>
      </dsp:txXfrm>
    </dsp:sp>
    <dsp:sp modelId="{30CA17CE-3F42-486E-9AD4-D7EAD35CD649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整理行程</a:t>
          </a:r>
        </a:p>
      </dsp:txBody>
      <dsp:txXfrm rot="-5400000">
        <a:off x="0" y="1938873"/>
        <a:ext cx="1105044" cy="473590"/>
      </dsp:txXfrm>
    </dsp:sp>
    <dsp:sp modelId="{97EB3E83-A5ED-4E7E-BA5D-8D69EF85D95D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kern="1200" dirty="0"/>
            <a:t>抓取特定日期區間資料</a:t>
          </a:r>
          <a:r>
            <a:rPr lang="en-GB" altLang="zh-TW" sz="2700" kern="1200" dirty="0"/>
            <a:t>(</a:t>
          </a:r>
          <a:r>
            <a:rPr lang="zh-TW" altLang="en-US" sz="2700" kern="1200" dirty="0"/>
            <a:t>已經完成</a:t>
          </a:r>
          <a:r>
            <a:rPr lang="en-GB" altLang="zh-TW" sz="2700" kern="1200" dirty="0"/>
            <a:t>)</a:t>
          </a:r>
          <a:endParaRPr lang="zh-TW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kern="1200" dirty="0"/>
            <a:t>簡化資料</a:t>
          </a:r>
          <a:r>
            <a:rPr lang="en-GB" altLang="zh-TW" sz="2700" kern="1200" dirty="0"/>
            <a:t>—</a:t>
          </a:r>
          <a:r>
            <a:rPr lang="en-US" altLang="zh-TW" sz="2700" kern="1200" dirty="0"/>
            <a:t>N</a:t>
          </a:r>
          <a:r>
            <a:rPr lang="zh-TW" altLang="en-US" sz="2700" kern="1200" dirty="0"/>
            <a:t>個地點取</a:t>
          </a:r>
          <a:r>
            <a:rPr lang="en-US" altLang="zh-TW" sz="2700" kern="1200" dirty="0"/>
            <a:t>M</a:t>
          </a:r>
          <a:r>
            <a:rPr lang="zh-TW" altLang="en-US" sz="2700" kern="1200" dirty="0"/>
            <a:t>個簡化地點</a:t>
          </a:r>
          <a:r>
            <a:rPr lang="en-GB" altLang="zh-TW" sz="2700" kern="1200" dirty="0"/>
            <a:t>(</a:t>
          </a:r>
          <a:r>
            <a:rPr lang="zh-TW" altLang="en-US" sz="2700" kern="1200" dirty="0"/>
            <a:t>暱稱</a:t>
          </a:r>
          <a:r>
            <a:rPr lang="en-GB" altLang="zh-TW" sz="2700" kern="1200" dirty="0"/>
            <a:t>)</a:t>
          </a:r>
          <a:r>
            <a:rPr lang="zh-TW" altLang="en-US" sz="2700" kern="1200" dirty="0"/>
            <a:t>，</a:t>
          </a:r>
          <a:r>
            <a:rPr lang="en-GB" altLang="zh-TW" sz="2700" kern="1200" dirty="0"/>
            <a:t>M&lt;N(</a:t>
          </a:r>
          <a:r>
            <a:rPr lang="zh-TW" altLang="en-US" sz="2700" kern="1200" dirty="0"/>
            <a:t>已經完成</a:t>
          </a:r>
          <a:r>
            <a:rPr lang="en-GB" altLang="zh-TW" sz="2700" kern="1200" dirty="0"/>
            <a:t>)</a:t>
          </a:r>
          <a:endParaRPr lang="zh-TW" altLang="en-US" sz="2700" kern="1200" dirty="0"/>
        </a:p>
      </dsp:txBody>
      <dsp:txXfrm rot="-5400000">
        <a:off x="1105044" y="1436443"/>
        <a:ext cx="9360464" cy="925930"/>
      </dsp:txXfrm>
    </dsp:sp>
    <dsp:sp modelId="{72E48273-C291-4954-99A5-3C73DCCAC4C5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產生清單</a:t>
          </a:r>
        </a:p>
      </dsp:txBody>
      <dsp:txXfrm rot="-5400000">
        <a:off x="0" y="3323167"/>
        <a:ext cx="1105044" cy="473590"/>
      </dsp:txXfrm>
    </dsp:sp>
    <dsp:sp modelId="{4BEDC6F4-9300-4612-BB8E-47F581E68B58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kern="1200" dirty="0"/>
            <a:t>產生鳥種清單，未來需再配合特有種</a:t>
          </a:r>
          <a:r>
            <a:rPr lang="en-GB" altLang="zh-TW" sz="2700" kern="1200" dirty="0"/>
            <a:t>/</a:t>
          </a:r>
          <a:r>
            <a:rPr lang="zh-TW" altLang="en-US" sz="2700" kern="1200" dirty="0"/>
            <a:t>亞種名單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700" kern="1200" dirty="0"/>
            <a:t>下面列出各鳥種被紀錄過的</a:t>
          </a:r>
          <a:r>
            <a:rPr lang="en-GB" altLang="zh-TW" sz="2700" kern="1200" dirty="0"/>
            <a:t>[</a:t>
          </a:r>
          <a:r>
            <a:rPr lang="zh-TW" altLang="en-US" sz="2700" kern="1200" dirty="0"/>
            <a:t>日期</a:t>
          </a:r>
          <a:r>
            <a:rPr lang="en-GB" altLang="zh-TW" sz="2700" kern="1200" dirty="0"/>
            <a:t>][</a:t>
          </a:r>
          <a:r>
            <a:rPr lang="zh-TW" altLang="en-US" sz="2700" kern="1200" dirty="0"/>
            <a:t>暱稱</a:t>
          </a:r>
          <a:r>
            <a:rPr lang="en-GB" altLang="zh-TW" sz="2700" kern="1200" dirty="0"/>
            <a:t>][</a:t>
          </a:r>
          <a:r>
            <a:rPr lang="zh-TW" altLang="en-US" sz="2700" kern="1200" dirty="0"/>
            <a:t>數量</a:t>
          </a:r>
          <a:r>
            <a:rPr lang="en-GB" altLang="zh-TW" sz="2700" kern="1200" dirty="0"/>
            <a:t>][</a:t>
          </a:r>
          <a:r>
            <a:rPr lang="zh-TW" altLang="en-US" sz="2700" kern="1200" dirty="0"/>
            <a:t>備註</a:t>
          </a:r>
          <a:r>
            <a:rPr lang="en-GB" altLang="zh-TW" sz="2700" kern="1200" dirty="0"/>
            <a:t>]</a:t>
          </a:r>
          <a:endParaRPr lang="zh-TW" altLang="en-US" sz="27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ABFD9-4576-41FF-A6CF-2C799B74A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A3C183-6C69-4086-97E5-9F790930C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74D5C-857B-4783-A202-8086E3F2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E0668E-3E37-4532-AB74-A1CB0FD0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A92A9-87FD-4B58-B8F4-F21E904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6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02FA2-7508-404D-BC00-3D586CEA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DC1952-CC3C-4BA9-81DC-1E50BCF87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277F1-AF13-4268-9425-132F7D4C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D740F-EAA3-4E6D-B9EC-75404E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EECC5-AE60-4362-BF8C-EB95A7A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37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5A8254-7FB4-4400-8439-A3307A640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A9FCC5-3060-4AE2-8DA4-9980F095B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5BA0F0-4430-44EE-8999-E4B0E0BF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0D144-65EF-4033-AF7F-51B97A84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8E14E-7B51-415A-BD9D-E55BF06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5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958CE3-FE32-485C-BB29-023E5C83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5FAB50-B382-4ED7-9F2F-3EFB6FC0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8B847-9CE9-4E31-B095-040F48F1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530B3-EC8A-4A71-8DE0-66AD9C6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9C351-8F16-4083-8F25-FF7C1F47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A1752-BEE1-43F5-9EEF-676585AE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64FB42-67C1-43AB-882E-05D7CF5A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E8ECC-51F3-4E1B-BFDD-84B475CC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DA15D-4279-4982-8CF9-C301837A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0545AF-4112-417E-8187-9BB4F9B4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50F56-8FE1-4CE8-BA55-1662ACB7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DD7FC5-D1E5-4D86-A12F-474BB5F2C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1A1C66-EB41-4903-901F-A984D4667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BC43CC-D9E6-4D08-A763-89D10BC5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094405-9B95-4B77-9B71-4634FCCC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87CEAE-259B-4F5D-BDE5-8BB484EC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7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A3E28-FB1C-4FFB-BC59-6A8009C4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C7C446-C132-4043-AE85-A812A2B5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CC087A-F57D-42A4-B5D3-B31744F2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FBAD51-3BB2-4DD1-9328-0C411FD2E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822F34-8BBA-4579-901D-FBD163C76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4C7C6C-46B4-4A65-B31D-4CA5FD0B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8A5A97-FE3E-4B8E-A002-58D2B0B5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A6CA68-E3CC-41BD-BC8B-06C2AD74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9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D18C-1EDD-4379-92CB-E41F7099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85BF153-A861-470E-85DE-45233744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24F4C7-7FCD-4ADA-A8A6-B2EC0FE7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4DCCD1-2281-4B03-ADBD-895C7F2B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14347A8-4144-43D9-90B2-2EB9D1C3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84665E-F9FB-40EB-93F1-C837FF0E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544937-CB3E-4E02-B3D3-F650C312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85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AF21A-C1E1-4CD1-8C00-5897C769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F564B-D6D9-40B9-B202-5F045D42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FD63D2-712B-4367-ADAA-8EE960C2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B86486-8294-4C23-A8D1-037EB207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6D591-EA24-416C-83E5-DED601C0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C52F1C-C08C-4150-8293-25CEB463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5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A6BA0-21F7-4762-9FDD-9F459E01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0CDC5C-0D99-4D91-A549-F6AB9D03B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A8BEAD-E38F-4548-B8E1-0CAAE046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CA2E4B-6692-4227-A6A2-E5F06734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690FB3-004E-4B00-A837-FB606834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61CF7A-9EE2-4081-A812-131D3D80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9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43C901-858F-40C2-B1A6-74727B3B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52F3FC-035A-478C-93AC-998C44CE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0F4AB-C986-48C9-86F8-4A992C49D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75E-9BAD-4F89-80FA-867491DBB70F}" type="datetimeFigureOut">
              <a:rPr lang="zh-TW" altLang="en-US" smtClean="0"/>
              <a:t>2017/11/22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77C4F0-922D-405B-859D-4669B2205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CA3D8-F962-450B-BDF2-7A6140C3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9577-91CC-4151-B035-E6989F8E9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ips.igoterra.com/tour" TargetMode="External"/><Relationship Id="rId2" Type="http://schemas.openxmlformats.org/officeDocument/2006/relationships/hyperlink" Target="http://app.rockjumperbirding.com/sites/rockjumper/attachments/2/Trip-Report-RBT-South-Ecuador-Endemic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8B9E0-1985-4482-B97D-A943E5D32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專案：產生賞鳥報告</a:t>
            </a:r>
            <a:br>
              <a:rPr lang="en-GB" altLang="zh-TW" dirty="0"/>
            </a:br>
            <a:r>
              <a:rPr lang="zh-TW" altLang="en-US" dirty="0"/>
              <a:t>用</a:t>
            </a:r>
            <a:r>
              <a:rPr lang="en-GB" altLang="zh-TW" dirty="0"/>
              <a:t>R Script/Markdown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865C3E-B283-4E52-857D-4658CFEDE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感謝大家拯救水</a:t>
            </a:r>
            <a:r>
              <a:rPr lang="en-US" altLang="zh-TW" dirty="0"/>
              <a:t>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2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B8DBD-A3C5-4126-B495-555601EA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資料流程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4036665-E60B-4503-A31A-20F324C39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792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73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6C75A-F81B-4BB1-AC5B-38EB318F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78D4B-78F4-4737-B9FB-BBF15FF3F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2C5F64-94E4-4073-91F4-7B7448AF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16" y="0"/>
            <a:ext cx="7883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9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25CBA-0E4C-48CC-97BA-2DEB1AA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666F1-1BA1-4AE5-B243-C6C53965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B94D07-5059-48FC-A604-5F0D4347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53" y="0"/>
            <a:ext cx="826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BA39C-DEF4-49DE-A4B3-12D36987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這一份最猛，就是用商業軟體做出來的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4CF40-F58A-4E71-934A-D6CB8D56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>
                <a:hlinkClick r:id="rId2"/>
              </a:rPr>
              <a:t>http://app.rockjumperbirding.com/sites/rockjumper/attachments/2/Trip-Report-RBT-South-Ecuador-Endemics.pdf</a:t>
            </a:r>
            <a:endParaRPr lang="en-GB" altLang="zh-TW" dirty="0"/>
          </a:p>
          <a:p>
            <a:endParaRPr lang="en-GB" altLang="zh-TW" dirty="0"/>
          </a:p>
          <a:p>
            <a:r>
              <a:rPr lang="zh-TW" altLang="en-US" dirty="0"/>
              <a:t>邏輯請參考</a:t>
            </a:r>
            <a:endParaRPr lang="en-GB" altLang="zh-TW" dirty="0"/>
          </a:p>
          <a:p>
            <a:r>
              <a:rPr lang="en-GB" altLang="zh-TW" dirty="0">
                <a:hlinkClick r:id="rId3"/>
              </a:rPr>
              <a:t>http://trips.igoterra.com/tour</a:t>
            </a:r>
            <a:endParaRPr lang="en-GB" altLang="zh-TW" dirty="0"/>
          </a:p>
          <a:p>
            <a:endParaRPr lang="en-GB" altLang="zh-TW" dirty="0"/>
          </a:p>
          <a:p>
            <a:r>
              <a:rPr lang="zh-TW" altLang="en-US" dirty="0"/>
              <a:t>成品下收</a:t>
            </a:r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91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39087-7335-4210-BB8C-2ECFF6C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俗名</a:t>
            </a:r>
            <a:r>
              <a:rPr lang="en-GB" altLang="zh-TW" dirty="0"/>
              <a:t>   </a:t>
            </a:r>
            <a:r>
              <a:rPr lang="zh-TW" altLang="en-US" dirty="0"/>
              <a:t>學名</a:t>
            </a:r>
            <a:br>
              <a:rPr lang="en-GB" altLang="zh-TW" dirty="0"/>
            </a:br>
            <a:r>
              <a:rPr lang="zh-TW" altLang="en-US" dirty="0"/>
              <a:t>地點</a:t>
            </a:r>
            <a:r>
              <a:rPr lang="en-GB" altLang="zh-TW" dirty="0"/>
              <a:t> </a:t>
            </a:r>
            <a:r>
              <a:rPr lang="zh-TW" altLang="en-US" dirty="0"/>
              <a:t>日期</a:t>
            </a:r>
            <a:r>
              <a:rPr lang="en-GB" altLang="zh-TW" dirty="0"/>
              <a:t>(</a:t>
            </a:r>
            <a:r>
              <a:rPr lang="zh-TW" altLang="en-US" dirty="0"/>
              <a:t>日</a:t>
            </a:r>
            <a:r>
              <a:rPr lang="en-GB" altLang="zh-TW" dirty="0"/>
              <a:t>.</a:t>
            </a:r>
            <a:r>
              <a:rPr lang="zh-TW" altLang="en-US" dirty="0"/>
              <a:t>月</a:t>
            </a:r>
            <a:r>
              <a:rPr lang="en-GB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5C0B10-0BB8-43C4-AFFE-8551D0C6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14F745-FC3C-490D-8F05-C4A73C0C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02739" cy="48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4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133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專案：產生賞鳥報告 用R Script/Markdown</vt:lpstr>
      <vt:lpstr>資料流程</vt:lpstr>
      <vt:lpstr>PowerPoint 簡報</vt:lpstr>
      <vt:lpstr>PowerPoint 簡報</vt:lpstr>
      <vt:lpstr>這一份最猛，就是用商業軟體做出來的</vt:lpstr>
      <vt:lpstr>俗名   學名 地點 日期(日.月)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專案：產生賞鳥報告 用R Script/Markdown</dc:title>
  <dc:creator>KC Hung</dc:creator>
  <cp:lastModifiedBy>KC Hung</cp:lastModifiedBy>
  <cp:revision>3</cp:revision>
  <dcterms:created xsi:type="dcterms:W3CDTF">2017-11-22T14:14:45Z</dcterms:created>
  <dcterms:modified xsi:type="dcterms:W3CDTF">2017-11-22T15:05:00Z</dcterms:modified>
</cp:coreProperties>
</file>