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Diagnostic issue with nRF toolbox
Sometimes the argon doesn't properly disconnect from app. When app is then opened (iOS), it crashes. One fix is to exit nRF Toolbox, open Bluefruit app and connect / then disconnect from argon. Then open nRF toolbox again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Slide-17-image-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Slide-18-image-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Slide-19-image-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Slide-20-image-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Slide-21-image-1.pn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Slide-22-image-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dc:title>
  <dc:subject>PptxGenJS Presentation</dc:subject>
  <dc:creator>Created by Marp</dc:creator>
  <cp:lastModifiedBy>Created by Marp</cp:lastModifiedBy>
  <cp:revision>1</cp:revision>
  <dcterms:created xsi:type="dcterms:W3CDTF">2020-10-08T21:05:56Z</dcterms:created>
  <dcterms:modified xsi:type="dcterms:W3CDTF">2020-10-08T21:05:56Z</dcterms:modified>
</cp:coreProperties>
</file>