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E809-D08D-4618-8884-0D5DD063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57A3A-3CF7-480C-AA37-23E06E5C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E7B5-C685-4BC3-84DC-1BDE182C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921A-8983-4C31-8ADC-E966712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2EB5-FC3E-496E-8B79-8D0A228F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172-3B69-4A9E-8CD9-D5A405E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B5E5-AE5C-4B1A-AD31-D7DBF874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7FB-BC17-47FD-AB5D-F015E86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C6AB-CF7B-436C-A470-8F6001F6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647B-B07D-40A8-A5CC-FF13364C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E385E-0719-448A-B20F-1BEE24EF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7161-2640-47DC-8678-4F14DA07D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8B82-6F21-4E19-A1FA-4AA08E0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62EB-7F45-45E6-8990-B5F0753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DE22-43A8-42AB-84C4-9DCF7F3C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55A-1E24-46D8-8A6A-4C0C8CA4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7204-906B-45FC-913C-B4CEE332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6134-7797-4E64-A7E6-6CD68E4E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CF15-0356-41F5-9E0F-F117B81E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539D-7702-4319-9ECE-3AE24BC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CCC-DB67-4957-8279-13B5460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F544-0BE2-4D05-BC19-CAC9219E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1ED9-4639-4451-8649-BDA1A783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5F33-BD88-4E8E-9EB5-249BDC1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07DB-6E62-40BE-8565-8CA7A6E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6A19-B136-49E6-9282-67DB2C5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7D17-DF39-40D9-9440-196A1071E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C3CF-2B71-4228-8810-30E2AFA5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8B27-3574-4D6E-B8CA-2BE80585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E963-D2CA-49E4-8BF7-1AD5B8AE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E04B2-5077-46E8-931C-3F1BB38D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4500-3F24-4ED4-B656-89A098F8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723E-6D14-4712-A1DB-77FBD61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648BD-4014-4728-BE92-31B2B7E3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0A98D-CDBE-4263-98B9-C5C1FEE4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86381-A188-4470-BFB5-6284BEF7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8DA2-BB49-4738-9FDA-C75FA1C3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90D2-FC7E-45D5-AFE4-93551AB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6BFC-7C0A-469D-B160-B12F7BFC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78DF-AE71-4E2C-AFD9-3E8B19E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E40E-C436-4F49-AF20-FCAB459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DC21C-2511-404D-B53A-A8813F5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8BE50-6FEB-4F43-893F-F4DFBBC2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80F7-E2FE-48D0-A52C-22E9213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43859-9717-4FFF-939B-325C904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3CB1-5709-43E8-88FC-A5FA595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5A04-D7B8-4146-98B1-AD320760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6B99-F316-4F1D-B088-4BE2DB85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3741-91C1-4B78-A53E-D7AD4791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87D3-BB4E-4C5D-B842-8F66CDE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1100-224C-4092-BF5D-7FD7EB2F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F054-3FB1-4BBA-AC77-5ECACCC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87A-BE64-482F-8DCA-4F914AC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D0C1-A9EB-4EC2-9DF3-9BF1C12D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EAB3-0078-483D-9576-BFF61084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9973-CDDA-4D06-AA7D-6398943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0CDF-FF2C-49E3-8787-735310CF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B1D0-2D8A-4908-A930-583B221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72BA4-88CC-41EE-9DB2-EFB7EFC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8419-1F68-4803-B6FD-85CACCEE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FF03-E732-4865-9D5A-49A6AAC6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DACB-AA34-4501-B984-01C37FDD50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12BA-B64C-44D5-ACDD-D5600B98C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A395-EBD4-4B89-A32C-B7E2C189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1056209" y="555333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824917" y="5553333"/>
            <a:ext cx="15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477885" y="5553333"/>
            <a:ext cx="15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399031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63FB4-7BB7-5BCD-BD0A-4CA553AA8F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958" y="2324796"/>
            <a:ext cx="3126219" cy="2339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A9AEC4-F071-170A-E336-B8C83FA0EE31}"/>
              </a:ext>
            </a:extLst>
          </p:cNvPr>
          <p:cNvSpPr/>
          <p:nvPr/>
        </p:nvSpPr>
        <p:spPr>
          <a:xfrm>
            <a:off x="5824694" y="2588747"/>
            <a:ext cx="2206426" cy="38490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0B18-36D5-04CE-05A5-A927FD9F98CA}"/>
              </a:ext>
            </a:extLst>
          </p:cNvPr>
          <p:cNvSpPr txBox="1"/>
          <p:nvPr/>
        </p:nvSpPr>
        <p:spPr>
          <a:xfrm>
            <a:off x="6454376" y="1976082"/>
            <a:ext cx="22773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JSON from </a:t>
            </a:r>
            <a:r>
              <a:rPr lang="en-US" sz="1400" b="1" dirty="0" err="1"/>
              <a:t>Weatherstack</a:t>
            </a:r>
            <a:endParaRPr lang="en-US" sz="1400" b="1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44918D8E-5C38-0766-CC1D-2CE156E934C4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2D449-7331-0F71-EF50-3B380EA1F75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148" r="6212" b="11252"/>
          <a:stretch/>
        </p:blipFill>
        <p:spPr>
          <a:xfrm>
            <a:off x="2170395" y="3417077"/>
            <a:ext cx="2689654" cy="678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43A6C-194E-3E65-9A99-73C28DB7E24C}"/>
              </a:ext>
            </a:extLst>
          </p:cNvPr>
          <p:cNvSpPr txBox="1"/>
          <p:nvPr/>
        </p:nvSpPr>
        <p:spPr>
          <a:xfrm>
            <a:off x="2481069" y="3104544"/>
            <a:ext cx="22773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JSON from Particle Cloud</a:t>
            </a:r>
          </a:p>
        </p:txBody>
      </p:sp>
    </p:spTree>
    <p:extLst>
      <p:ext uri="{BB962C8B-B14F-4D97-AF65-F5344CB8AC3E}">
        <p14:creationId xmlns:p14="http://schemas.microsoft.com/office/powerpoint/2010/main" val="27657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request via </a:t>
            </a:r>
            <a:r>
              <a:rPr lang="en-US" b="1" dirty="0" err="1"/>
              <a:t>Particle.publish</a:t>
            </a:r>
            <a:r>
              <a:rPr lang="en-US" b="1" dirty="0"/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2ACC8B-4F90-4DA9-BA13-551E4DFE3C35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responds with request JSON-formatted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7FEA7-6394-4FC3-ABC5-0DE1D3832F99}"/>
              </a:ext>
            </a:extLst>
          </p:cNvPr>
          <p:cNvSpPr txBox="1"/>
          <p:nvPr/>
        </p:nvSpPr>
        <p:spPr>
          <a:xfrm>
            <a:off x="2441190" y="3079995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 receives JSON data via </a:t>
            </a:r>
            <a:r>
              <a:rPr lang="en-US" b="1" dirty="0" err="1"/>
              <a:t>Particle.subscribe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980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request via </a:t>
            </a:r>
            <a:r>
              <a:rPr lang="en-US" b="1" dirty="0" err="1"/>
              <a:t>Particle.publish</a:t>
            </a:r>
            <a:r>
              <a:rPr lang="en-US" b="1" dirty="0"/>
              <a:t>() to webhook</a:t>
            </a:r>
          </a:p>
        </p:txBody>
      </p:sp>
    </p:spTree>
    <p:extLst>
      <p:ext uri="{BB962C8B-B14F-4D97-AF65-F5344CB8AC3E}">
        <p14:creationId xmlns:p14="http://schemas.microsoft.com/office/powerpoint/2010/main" val="41942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Send request via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Particle.publish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Send request via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Particle.publish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responds with request JSON-formatted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8938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Send request via </a:t>
            </a:r>
            <a:r>
              <a:rPr lang="en-US" dirty="0" err="1"/>
              <a:t>Particle.publish</a:t>
            </a:r>
            <a:r>
              <a:rPr lang="en-US" dirty="0"/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2ACC8B-4F90-4DA9-BA13-551E4DFE3C35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API responds with request JSON-formatted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7FEA7-6394-4FC3-ABC5-0DE1D3832F99}"/>
              </a:ext>
            </a:extLst>
          </p:cNvPr>
          <p:cNvSpPr txBox="1"/>
          <p:nvPr/>
        </p:nvSpPr>
        <p:spPr>
          <a:xfrm>
            <a:off x="2441190" y="3079995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 receives JSON data via </a:t>
            </a:r>
            <a:r>
              <a:rPr lang="en-US" b="1" dirty="0" err="1"/>
              <a:t>Particle.subscribe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321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80E83714-5AE0-E3B8-0107-83270B8B924C}"/>
              </a:ext>
            </a:extLst>
          </p:cNvPr>
          <p:cNvSpPr/>
          <p:nvPr/>
        </p:nvSpPr>
        <p:spPr>
          <a:xfrm>
            <a:off x="6055847" y="10214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AA9E4-7585-8159-1AE0-C269A4333A5E}"/>
              </a:ext>
            </a:extLst>
          </p:cNvPr>
          <p:cNvSpPr txBox="1"/>
          <p:nvPr/>
        </p:nvSpPr>
        <p:spPr>
          <a:xfrm>
            <a:off x="6132035" y="28473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responds with request JSON-formatted data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Send request via </a:t>
            </a:r>
            <a:r>
              <a:rPr lang="en-US" dirty="0" err="1"/>
              <a:t>Particle.publish</a:t>
            </a:r>
            <a:r>
              <a:rPr lang="en-US" dirty="0"/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2ACC8B-4F90-4DA9-BA13-551E4DFE3C35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7FEA7-6394-4FC3-ABC5-0DE1D3832F99}"/>
              </a:ext>
            </a:extLst>
          </p:cNvPr>
          <p:cNvSpPr txBox="1"/>
          <p:nvPr/>
        </p:nvSpPr>
        <p:spPr>
          <a:xfrm>
            <a:off x="2441190" y="3079995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 receives JSON data via </a:t>
            </a:r>
            <a:r>
              <a:rPr lang="en-US" b="1" dirty="0" err="1"/>
              <a:t>Particle.subscribe</a:t>
            </a:r>
            <a:r>
              <a:rPr lang="en-US" b="1" dirty="0"/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1E4784-DE9F-9C8E-D186-1036F03036DB}"/>
              </a:ext>
            </a:extLst>
          </p:cNvPr>
          <p:cNvSpPr/>
          <p:nvPr/>
        </p:nvSpPr>
        <p:spPr>
          <a:xfrm>
            <a:off x="1084668" y="1021467"/>
            <a:ext cx="9504851" cy="3758638"/>
          </a:xfrm>
          <a:prstGeom prst="ellipse">
            <a:avLst/>
          </a:prstGeom>
          <a:solidFill>
            <a:srgbClr val="FFFF00">
              <a:alpha val="1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A6F69-29F8-5E54-5036-F8244A720338}"/>
              </a:ext>
            </a:extLst>
          </p:cNvPr>
          <p:cNvSpPr txBox="1"/>
          <p:nvPr/>
        </p:nvSpPr>
        <p:spPr>
          <a:xfrm>
            <a:off x="3875699" y="412471"/>
            <a:ext cx="3652896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Let's focus in on the JSON</a:t>
            </a:r>
          </a:p>
        </p:txBody>
      </p:sp>
    </p:spTree>
    <p:extLst>
      <p:ext uri="{BB962C8B-B14F-4D97-AF65-F5344CB8AC3E}">
        <p14:creationId xmlns:p14="http://schemas.microsoft.com/office/powerpoint/2010/main" val="41580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C53640-38BC-E79B-95A5-1DBCAEC17F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958" y="2324796"/>
            <a:ext cx="3126219" cy="2339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61D462-6816-1610-6058-DB481B52BA4A}"/>
              </a:ext>
            </a:extLst>
          </p:cNvPr>
          <p:cNvSpPr txBox="1"/>
          <p:nvPr/>
        </p:nvSpPr>
        <p:spPr>
          <a:xfrm>
            <a:off x="6454376" y="1976082"/>
            <a:ext cx="22773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JSON from </a:t>
            </a:r>
            <a:r>
              <a:rPr lang="en-US" sz="1400" b="1" dirty="0" err="1"/>
              <a:t>Weatherstack</a:t>
            </a:r>
            <a:endParaRPr lang="en-US" sz="1400" b="1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F89E5-579A-0B11-42E3-13C98A6184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958" y="2324796"/>
            <a:ext cx="3126219" cy="2339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B7FCA-21FA-3DAD-EC9E-76AC140DF670}"/>
              </a:ext>
            </a:extLst>
          </p:cNvPr>
          <p:cNvSpPr txBox="1"/>
          <p:nvPr/>
        </p:nvSpPr>
        <p:spPr>
          <a:xfrm>
            <a:off x="3707126" y="2559444"/>
            <a:ext cx="1879249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But we only want</a:t>
            </a:r>
            <a:br>
              <a:rPr lang="en-US" sz="1600" dirty="0"/>
            </a:br>
            <a:r>
              <a:rPr lang="en-US" sz="1600" dirty="0"/>
              <a:t>some of the values…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AC66A-CBCA-9965-42DB-8B177E4968F0}"/>
              </a:ext>
            </a:extLst>
          </p:cNvPr>
          <p:cNvSpPr/>
          <p:nvPr/>
        </p:nvSpPr>
        <p:spPr>
          <a:xfrm>
            <a:off x="5824694" y="2588747"/>
            <a:ext cx="2206426" cy="38490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BFEDF-13AB-4098-42F8-4BA86CAE266A}"/>
              </a:ext>
            </a:extLst>
          </p:cNvPr>
          <p:cNvSpPr txBox="1"/>
          <p:nvPr/>
        </p:nvSpPr>
        <p:spPr>
          <a:xfrm>
            <a:off x="6454376" y="1976082"/>
            <a:ext cx="22773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JSON from </a:t>
            </a:r>
            <a:r>
              <a:rPr lang="en-US" sz="1400" b="1" dirty="0" err="1"/>
              <a:t>Weatherstack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8921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63FB4-7BB7-5BCD-BD0A-4CA553AA8F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4958" y="2324796"/>
            <a:ext cx="3126219" cy="2339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A9AEC4-F071-170A-E336-B8C83FA0EE31}"/>
              </a:ext>
            </a:extLst>
          </p:cNvPr>
          <p:cNvSpPr/>
          <p:nvPr/>
        </p:nvSpPr>
        <p:spPr>
          <a:xfrm>
            <a:off x="5824694" y="2588747"/>
            <a:ext cx="2206426" cy="384900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D0B18-36D5-04CE-05A5-A927FD9F98CA}"/>
              </a:ext>
            </a:extLst>
          </p:cNvPr>
          <p:cNvSpPr txBox="1"/>
          <p:nvPr/>
        </p:nvSpPr>
        <p:spPr>
          <a:xfrm>
            <a:off x="6454376" y="1976082"/>
            <a:ext cx="2277375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JSON from </a:t>
            </a:r>
            <a:r>
              <a:rPr lang="en-US" sz="1400" b="1" dirty="0" err="1"/>
              <a:t>Weatherstack</a:t>
            </a:r>
            <a:endParaRPr lang="en-US" sz="1400" b="1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31CD13-8903-A3FF-3B10-E97E781A0161}"/>
              </a:ext>
            </a:extLst>
          </p:cNvPr>
          <p:cNvSpPr txBox="1"/>
          <p:nvPr/>
        </p:nvSpPr>
        <p:spPr>
          <a:xfrm>
            <a:off x="3707126" y="2559444"/>
            <a:ext cx="1879249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But we only want</a:t>
            </a:r>
            <a:br>
              <a:rPr lang="en-US" sz="1600" dirty="0"/>
            </a:br>
            <a:r>
              <a:rPr lang="en-US" sz="1600" dirty="0"/>
              <a:t>some of the values…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2FD28-E615-98A9-97F0-CBFB9037E1CC}"/>
              </a:ext>
            </a:extLst>
          </p:cNvPr>
          <p:cNvSpPr txBox="1"/>
          <p:nvPr/>
        </p:nvSpPr>
        <p:spPr>
          <a:xfrm>
            <a:off x="3721417" y="3494607"/>
            <a:ext cx="1879249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 we have the webhook only send us what we want using </a:t>
            </a:r>
            <a:r>
              <a:rPr lang="en-US" sz="1600" b="1" dirty="0"/>
              <a:t>Mustache</a:t>
            </a:r>
          </a:p>
        </p:txBody>
      </p:sp>
    </p:spTree>
    <p:extLst>
      <p:ext uri="{BB962C8B-B14F-4D97-AF65-F5344CB8AC3E}">
        <p14:creationId xmlns:p14="http://schemas.microsoft.com/office/powerpoint/2010/main" val="7602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8</cp:revision>
  <dcterms:created xsi:type="dcterms:W3CDTF">2020-10-18T00:27:48Z</dcterms:created>
  <dcterms:modified xsi:type="dcterms:W3CDTF">2023-10-25T18:46:44Z</dcterms:modified>
</cp:coreProperties>
</file>