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8" d="100"/>
          <a:sy n="98" d="100"/>
        </p:scale>
        <p:origin x="4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087C-D3D0-4BF7-A30C-512B5FA39E18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EC06-30CB-4F36-9AB1-DCF3A2CD4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13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087C-D3D0-4BF7-A30C-512B5FA39E18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EC06-30CB-4F36-9AB1-DCF3A2CD4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599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087C-D3D0-4BF7-A30C-512B5FA39E18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EC06-30CB-4F36-9AB1-DCF3A2CD4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87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087C-D3D0-4BF7-A30C-512B5FA39E18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EC06-30CB-4F36-9AB1-DCF3A2CD4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28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087C-D3D0-4BF7-A30C-512B5FA39E18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EC06-30CB-4F36-9AB1-DCF3A2CD4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60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087C-D3D0-4BF7-A30C-512B5FA39E18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EC06-30CB-4F36-9AB1-DCF3A2CD4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6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087C-D3D0-4BF7-A30C-512B5FA39E18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EC06-30CB-4F36-9AB1-DCF3A2CD4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91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087C-D3D0-4BF7-A30C-512B5FA39E18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EC06-30CB-4F36-9AB1-DCF3A2CD4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57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087C-D3D0-4BF7-A30C-512B5FA39E18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EC06-30CB-4F36-9AB1-DCF3A2CD4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55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087C-D3D0-4BF7-A30C-512B5FA39E18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EC06-30CB-4F36-9AB1-DCF3A2CD4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71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C087C-D3D0-4BF7-A30C-512B5FA39E18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EC06-30CB-4F36-9AB1-DCF3A2CD4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154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C087C-D3D0-4BF7-A30C-512B5FA39E18}" type="datetimeFigureOut">
              <a:rPr lang="en-US" smtClean="0"/>
              <a:t>8/12/2020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AEC06-30CB-4F36-9AB1-DCF3A2CD45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137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911591" y="1952809"/>
            <a:ext cx="3133822" cy="2952381"/>
            <a:chOff x="1911591" y="1952809"/>
            <a:chExt cx="3133822" cy="295238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5593" y="2513953"/>
              <a:ext cx="1723810" cy="100000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1591" y="1952809"/>
              <a:ext cx="1676190" cy="2952381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587781" y="1952809"/>
              <a:ext cx="1457632" cy="369332"/>
            </a:xfrm>
            <a:prstGeom prst="rect">
              <a:avLst/>
            </a:prstGeom>
            <a:solidFill>
              <a:srgbClr val="FFCC00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>
                  <a:latin typeface="Consolas" panose="020B0609020204030204" pitchFamily="49" charset="0"/>
                </a:rPr>
                <a:t>Vout</a:t>
              </a:r>
              <a:r>
                <a:rPr lang="en-US" b="1" dirty="0" smtClean="0">
                  <a:latin typeface="Consolas" panose="020B0609020204030204" pitchFamily="49" charset="0"/>
                </a:rPr>
                <a:t> = Vin </a:t>
              </a:r>
              <a:endParaRPr lang="en-US" b="1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263971" y="1952809"/>
            <a:ext cx="3092008" cy="2952381"/>
            <a:chOff x="5263971" y="1952809"/>
            <a:chExt cx="3092008" cy="295238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2169" y="3532434"/>
              <a:ext cx="1723810" cy="10000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3971" y="1952809"/>
              <a:ext cx="1676190" cy="2952381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6898347" y="1952809"/>
              <a:ext cx="1457632" cy="369332"/>
            </a:xfrm>
            <a:prstGeom prst="rect">
              <a:avLst/>
            </a:prstGeom>
            <a:solidFill>
              <a:srgbClr val="FFCC00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>
                  <a:latin typeface="Consolas" panose="020B0609020204030204" pitchFamily="49" charset="0"/>
                </a:rPr>
                <a:t>Vout</a:t>
              </a:r>
              <a:r>
                <a:rPr lang="en-US" b="1" dirty="0" smtClean="0">
                  <a:latin typeface="Consolas" panose="020B0609020204030204" pitchFamily="49" charset="0"/>
                </a:rPr>
                <a:t> = 0v </a:t>
              </a:r>
              <a:endParaRPr lang="en-US" b="1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6551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 P</dc:creator>
  <cp:lastModifiedBy>R P</cp:lastModifiedBy>
  <cp:revision>2</cp:revision>
  <dcterms:created xsi:type="dcterms:W3CDTF">2020-08-12T20:52:41Z</dcterms:created>
  <dcterms:modified xsi:type="dcterms:W3CDTF">2020-08-13T02:25:53Z</dcterms:modified>
</cp:coreProperties>
</file>