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D4F52-CDF3-47CB-B73A-9700AF10A70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3FD60-72E1-4586-97D0-EAF8CE53109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Green</a:t>
          </a:r>
          <a:endParaRPr lang="en-US" dirty="0">
            <a:solidFill>
              <a:schemeClr val="tx1"/>
            </a:solidFill>
          </a:endParaRPr>
        </a:p>
      </dgm:t>
    </dgm:pt>
    <dgm:pt modelId="{2570090C-B1A2-47B3-B1A9-5760671D905B}" type="parTrans" cxnId="{BBFE9947-DDD9-4B19-BA19-5B930BDF679A}">
      <dgm:prSet/>
      <dgm:spPr/>
      <dgm:t>
        <a:bodyPr/>
        <a:lstStyle/>
        <a:p>
          <a:endParaRPr lang="en-US"/>
        </a:p>
      </dgm:t>
    </dgm:pt>
    <dgm:pt modelId="{F29716FC-7BBC-4AAD-8BBE-8E28844C44E7}" type="sibTrans" cxnId="{BBFE9947-DDD9-4B19-BA19-5B930BDF679A}">
      <dgm:prSet/>
      <dgm:spPr/>
      <dgm:t>
        <a:bodyPr/>
        <a:lstStyle/>
        <a:p>
          <a:endParaRPr lang="en-US"/>
        </a:p>
      </dgm:t>
    </dgm:pt>
    <dgm:pt modelId="{F71021E8-936E-4923-A268-B904DECE76D9}">
      <dgm:prSet phldrT="[Text]"/>
      <dgm:spPr>
        <a:solidFill>
          <a:srgbClr val="FFFF00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Yellow</a:t>
          </a:r>
          <a:endParaRPr lang="en-US" dirty="0">
            <a:solidFill>
              <a:schemeClr val="tx1"/>
            </a:solidFill>
          </a:endParaRPr>
        </a:p>
      </dgm:t>
    </dgm:pt>
    <dgm:pt modelId="{AB170A8E-81D5-4837-BF01-C5C662B08898}" type="parTrans" cxnId="{74FBDDFD-186E-4341-8721-B02898275736}">
      <dgm:prSet/>
      <dgm:spPr/>
      <dgm:t>
        <a:bodyPr/>
        <a:lstStyle/>
        <a:p>
          <a:endParaRPr lang="en-US"/>
        </a:p>
      </dgm:t>
    </dgm:pt>
    <dgm:pt modelId="{F8770059-322F-46B7-9059-C76B60377F39}" type="sibTrans" cxnId="{74FBDDFD-186E-4341-8721-B02898275736}">
      <dgm:prSet/>
      <dgm:spPr/>
      <dgm:t>
        <a:bodyPr/>
        <a:lstStyle/>
        <a:p>
          <a:endParaRPr lang="en-US"/>
        </a:p>
      </dgm:t>
    </dgm:pt>
    <dgm:pt modelId="{FC09A9C9-1692-4AA7-AFCF-0C6282725DB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Red</a:t>
          </a:r>
          <a:endParaRPr lang="en-US" dirty="0">
            <a:solidFill>
              <a:schemeClr val="tx1"/>
            </a:solidFill>
          </a:endParaRPr>
        </a:p>
      </dgm:t>
    </dgm:pt>
    <dgm:pt modelId="{0E97793F-BE22-443C-B914-FA2B14A19698}" type="parTrans" cxnId="{504277D7-118D-4ED1-A51D-FEB9E043CEDF}">
      <dgm:prSet/>
      <dgm:spPr/>
      <dgm:t>
        <a:bodyPr/>
        <a:lstStyle/>
        <a:p>
          <a:endParaRPr lang="en-US"/>
        </a:p>
      </dgm:t>
    </dgm:pt>
    <dgm:pt modelId="{F2B74EB9-F265-4EF3-8AF1-D21EC1BACAC1}" type="sibTrans" cxnId="{504277D7-118D-4ED1-A51D-FEB9E043CEDF}">
      <dgm:prSet/>
      <dgm:spPr/>
      <dgm:t>
        <a:bodyPr/>
        <a:lstStyle/>
        <a:p>
          <a:endParaRPr lang="en-US"/>
        </a:p>
      </dgm:t>
    </dgm:pt>
    <dgm:pt modelId="{E67968CC-0BBD-4FC4-9AFF-5DFDE853884D}" type="pres">
      <dgm:prSet presAssocID="{D3AD4F52-CDF3-47CB-B73A-9700AF10A70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967433-335C-46C5-AC4D-0A3C4C2A91E7}" type="pres">
      <dgm:prSet presAssocID="{18C3FD60-72E1-4586-97D0-EAF8CE53109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F22C7-8B38-4EF7-B544-548AD9BDF790}" type="pres">
      <dgm:prSet presAssocID="{F29716FC-7BBC-4AAD-8BBE-8E28844C44E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6DF9FD7-2FD1-4156-BBA0-35E6F25CFE1C}" type="pres">
      <dgm:prSet presAssocID="{F29716FC-7BBC-4AAD-8BBE-8E28844C44E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FB3C08C-5DED-4065-81BD-8684A74C3B3D}" type="pres">
      <dgm:prSet presAssocID="{F71021E8-936E-4923-A268-B904DECE76D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35E5A-F2DD-411B-B34B-D7BE07758845}" type="pres">
      <dgm:prSet presAssocID="{F8770059-322F-46B7-9059-C76B60377F3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D0AB493-3940-4D2D-805E-4C33925C6C10}" type="pres">
      <dgm:prSet presAssocID="{F8770059-322F-46B7-9059-C76B60377F3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62CED70-C8CA-4DFB-8B3B-6D66ED483168}" type="pres">
      <dgm:prSet presAssocID="{FC09A9C9-1692-4AA7-AFCF-0C6282725DB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5A97B-7D98-424D-8A3F-23EBB4D2762F}" type="pres">
      <dgm:prSet presAssocID="{F2B74EB9-F265-4EF3-8AF1-D21EC1BACA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B4A336-0769-44B3-BF8F-4543CFDEECC8}" type="pres">
      <dgm:prSet presAssocID="{F2B74EB9-F265-4EF3-8AF1-D21EC1BACAC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E45CDD2-C5EC-4D3C-8423-3F2EF6C9A322}" type="presOf" srcId="{F29716FC-7BBC-4AAD-8BBE-8E28844C44E7}" destId="{36DF9FD7-2FD1-4156-BBA0-35E6F25CFE1C}" srcOrd="1" destOrd="0" presId="urn:microsoft.com/office/officeart/2005/8/layout/cycle2"/>
    <dgm:cxn modelId="{A603EDFB-8860-45F5-A27E-37C414999A81}" type="presOf" srcId="{F8770059-322F-46B7-9059-C76B60377F39}" destId="{1D0AB493-3940-4D2D-805E-4C33925C6C10}" srcOrd="1" destOrd="0" presId="urn:microsoft.com/office/officeart/2005/8/layout/cycle2"/>
    <dgm:cxn modelId="{0559E064-781E-4AA9-B672-86EF4CE159A4}" type="presOf" srcId="{F71021E8-936E-4923-A268-B904DECE76D9}" destId="{CFB3C08C-5DED-4065-81BD-8684A74C3B3D}" srcOrd="0" destOrd="0" presId="urn:microsoft.com/office/officeart/2005/8/layout/cycle2"/>
    <dgm:cxn modelId="{BBFE9947-DDD9-4B19-BA19-5B930BDF679A}" srcId="{D3AD4F52-CDF3-47CB-B73A-9700AF10A701}" destId="{18C3FD60-72E1-4586-97D0-EAF8CE531095}" srcOrd="0" destOrd="0" parTransId="{2570090C-B1A2-47B3-B1A9-5760671D905B}" sibTransId="{F29716FC-7BBC-4AAD-8BBE-8E28844C44E7}"/>
    <dgm:cxn modelId="{F3235F4B-2167-4189-8E5B-936B29E3F005}" type="presOf" srcId="{D3AD4F52-CDF3-47CB-B73A-9700AF10A701}" destId="{E67968CC-0BBD-4FC4-9AFF-5DFDE853884D}" srcOrd="0" destOrd="0" presId="urn:microsoft.com/office/officeart/2005/8/layout/cycle2"/>
    <dgm:cxn modelId="{74FBDDFD-186E-4341-8721-B02898275736}" srcId="{D3AD4F52-CDF3-47CB-B73A-9700AF10A701}" destId="{F71021E8-936E-4923-A268-B904DECE76D9}" srcOrd="1" destOrd="0" parTransId="{AB170A8E-81D5-4837-BF01-C5C662B08898}" sibTransId="{F8770059-322F-46B7-9059-C76B60377F39}"/>
    <dgm:cxn modelId="{76C13CE1-C0DD-4461-B4F5-325F608B379C}" type="presOf" srcId="{FC09A9C9-1692-4AA7-AFCF-0C6282725DB4}" destId="{A62CED70-C8CA-4DFB-8B3B-6D66ED483168}" srcOrd="0" destOrd="0" presId="urn:microsoft.com/office/officeart/2005/8/layout/cycle2"/>
    <dgm:cxn modelId="{0CFBA686-049B-454C-BB63-42B846868A99}" type="presOf" srcId="{F29716FC-7BBC-4AAD-8BBE-8E28844C44E7}" destId="{E6FF22C7-8B38-4EF7-B544-548AD9BDF790}" srcOrd="0" destOrd="0" presId="urn:microsoft.com/office/officeart/2005/8/layout/cycle2"/>
    <dgm:cxn modelId="{B560A024-E2DB-4CE7-AE1E-B1877668B34A}" type="presOf" srcId="{F8770059-322F-46B7-9059-C76B60377F39}" destId="{87335E5A-F2DD-411B-B34B-D7BE07758845}" srcOrd="0" destOrd="0" presId="urn:microsoft.com/office/officeart/2005/8/layout/cycle2"/>
    <dgm:cxn modelId="{73DA17FD-5678-4D18-9B70-BC148ED26C44}" type="presOf" srcId="{F2B74EB9-F265-4EF3-8AF1-D21EC1BACAC1}" destId="{A405A97B-7D98-424D-8A3F-23EBB4D2762F}" srcOrd="0" destOrd="0" presId="urn:microsoft.com/office/officeart/2005/8/layout/cycle2"/>
    <dgm:cxn modelId="{504277D7-118D-4ED1-A51D-FEB9E043CEDF}" srcId="{D3AD4F52-CDF3-47CB-B73A-9700AF10A701}" destId="{FC09A9C9-1692-4AA7-AFCF-0C6282725DB4}" srcOrd="2" destOrd="0" parTransId="{0E97793F-BE22-443C-B914-FA2B14A19698}" sibTransId="{F2B74EB9-F265-4EF3-8AF1-D21EC1BACAC1}"/>
    <dgm:cxn modelId="{7C324E7A-0100-4224-8ACA-C8659F07369C}" type="presOf" srcId="{F2B74EB9-F265-4EF3-8AF1-D21EC1BACAC1}" destId="{9DB4A336-0769-44B3-BF8F-4543CFDEECC8}" srcOrd="1" destOrd="0" presId="urn:microsoft.com/office/officeart/2005/8/layout/cycle2"/>
    <dgm:cxn modelId="{71239470-66B8-48A2-819B-B71FC86A344C}" type="presOf" srcId="{18C3FD60-72E1-4586-97D0-EAF8CE531095}" destId="{4A967433-335C-46C5-AC4D-0A3C4C2A91E7}" srcOrd="0" destOrd="0" presId="urn:microsoft.com/office/officeart/2005/8/layout/cycle2"/>
    <dgm:cxn modelId="{F9711AC6-1ECE-491C-AC41-68963377C50F}" type="presParOf" srcId="{E67968CC-0BBD-4FC4-9AFF-5DFDE853884D}" destId="{4A967433-335C-46C5-AC4D-0A3C4C2A91E7}" srcOrd="0" destOrd="0" presId="urn:microsoft.com/office/officeart/2005/8/layout/cycle2"/>
    <dgm:cxn modelId="{5E15D8FB-4318-4C75-BC58-AA9C8EF3C504}" type="presParOf" srcId="{E67968CC-0BBD-4FC4-9AFF-5DFDE853884D}" destId="{E6FF22C7-8B38-4EF7-B544-548AD9BDF790}" srcOrd="1" destOrd="0" presId="urn:microsoft.com/office/officeart/2005/8/layout/cycle2"/>
    <dgm:cxn modelId="{7FBDDE1F-645C-470B-848E-C0E67BE4C9EB}" type="presParOf" srcId="{E6FF22C7-8B38-4EF7-B544-548AD9BDF790}" destId="{36DF9FD7-2FD1-4156-BBA0-35E6F25CFE1C}" srcOrd="0" destOrd="0" presId="urn:microsoft.com/office/officeart/2005/8/layout/cycle2"/>
    <dgm:cxn modelId="{EB9423B9-0DDE-4A50-AA13-4DE44CB328E6}" type="presParOf" srcId="{E67968CC-0BBD-4FC4-9AFF-5DFDE853884D}" destId="{CFB3C08C-5DED-4065-81BD-8684A74C3B3D}" srcOrd="2" destOrd="0" presId="urn:microsoft.com/office/officeart/2005/8/layout/cycle2"/>
    <dgm:cxn modelId="{F2CCAB41-590D-45E4-99AF-021B8CD329DB}" type="presParOf" srcId="{E67968CC-0BBD-4FC4-9AFF-5DFDE853884D}" destId="{87335E5A-F2DD-411B-B34B-D7BE07758845}" srcOrd="3" destOrd="0" presId="urn:microsoft.com/office/officeart/2005/8/layout/cycle2"/>
    <dgm:cxn modelId="{B2FF1E12-178F-41E3-B64F-5DF415482F20}" type="presParOf" srcId="{87335E5A-F2DD-411B-B34B-D7BE07758845}" destId="{1D0AB493-3940-4D2D-805E-4C33925C6C10}" srcOrd="0" destOrd="0" presId="urn:microsoft.com/office/officeart/2005/8/layout/cycle2"/>
    <dgm:cxn modelId="{52CD9291-B183-43DD-BE9B-410C9660DE0D}" type="presParOf" srcId="{E67968CC-0BBD-4FC4-9AFF-5DFDE853884D}" destId="{A62CED70-C8CA-4DFB-8B3B-6D66ED483168}" srcOrd="4" destOrd="0" presId="urn:microsoft.com/office/officeart/2005/8/layout/cycle2"/>
    <dgm:cxn modelId="{EFC913A0-AE2C-4F7F-B9A0-375C16894500}" type="presParOf" srcId="{E67968CC-0BBD-4FC4-9AFF-5DFDE853884D}" destId="{A405A97B-7D98-424D-8A3F-23EBB4D2762F}" srcOrd="5" destOrd="0" presId="urn:microsoft.com/office/officeart/2005/8/layout/cycle2"/>
    <dgm:cxn modelId="{83860091-A2F5-4E20-AEEA-56AFE74F1599}" type="presParOf" srcId="{A405A97B-7D98-424D-8A3F-23EBB4D2762F}" destId="{9DB4A336-0769-44B3-BF8F-4543CFDEEC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67433-335C-46C5-AC4D-0A3C4C2A91E7}">
      <dsp:nvSpPr>
        <dsp:cNvPr id="0" name=""/>
        <dsp:cNvSpPr/>
      </dsp:nvSpPr>
      <dsp:spPr>
        <a:xfrm>
          <a:off x="2887265" y="808"/>
          <a:ext cx="2353468" cy="235346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chemeClr val="tx1"/>
              </a:solidFill>
            </a:rPr>
            <a:t>Green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3231922" y="345465"/>
        <a:ext cx="1664154" cy="1664154"/>
      </dsp:txXfrm>
    </dsp:sp>
    <dsp:sp modelId="{E6FF22C7-8B38-4EF7-B544-548AD9BDF790}">
      <dsp:nvSpPr>
        <dsp:cNvPr id="0" name=""/>
        <dsp:cNvSpPr/>
      </dsp:nvSpPr>
      <dsp:spPr>
        <a:xfrm rot="3600000">
          <a:off x="4625726" y="2296804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672792" y="2374142"/>
        <a:ext cx="439282" cy="476577"/>
      </dsp:txXfrm>
    </dsp:sp>
    <dsp:sp modelId="{CFB3C08C-5DED-4065-81BD-8684A74C3B3D}">
      <dsp:nvSpPr>
        <dsp:cNvPr id="0" name=""/>
        <dsp:cNvSpPr/>
      </dsp:nvSpPr>
      <dsp:spPr>
        <a:xfrm>
          <a:off x="4656025" y="3064390"/>
          <a:ext cx="2353468" cy="2353468"/>
        </a:xfrm>
        <a:prstGeom prst="ellipse">
          <a:avLst/>
        </a:pr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chemeClr val="tx1"/>
              </a:solidFill>
            </a:rPr>
            <a:t>Yellow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5000682" y="3409047"/>
        <a:ext cx="1664154" cy="1664154"/>
      </dsp:txXfrm>
    </dsp:sp>
    <dsp:sp modelId="{87335E5A-F2DD-411B-B34B-D7BE07758845}">
      <dsp:nvSpPr>
        <dsp:cNvPr id="0" name=""/>
        <dsp:cNvSpPr/>
      </dsp:nvSpPr>
      <dsp:spPr>
        <a:xfrm rot="10800000">
          <a:off x="3767987" y="384397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 rot="10800000">
        <a:off x="3956251" y="4002835"/>
        <a:ext cx="439282" cy="476577"/>
      </dsp:txXfrm>
    </dsp:sp>
    <dsp:sp modelId="{A62CED70-C8CA-4DFB-8B3B-6D66ED483168}">
      <dsp:nvSpPr>
        <dsp:cNvPr id="0" name=""/>
        <dsp:cNvSpPr/>
      </dsp:nvSpPr>
      <dsp:spPr>
        <a:xfrm>
          <a:off x="1118505" y="3064390"/>
          <a:ext cx="2353468" cy="235346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chemeClr val="tx1"/>
              </a:solidFill>
            </a:rPr>
            <a:t>Red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1463162" y="3409047"/>
        <a:ext cx="1664154" cy="1664154"/>
      </dsp:txXfrm>
    </dsp:sp>
    <dsp:sp modelId="{A405A97B-7D98-424D-8A3F-23EBB4D2762F}">
      <dsp:nvSpPr>
        <dsp:cNvPr id="0" name=""/>
        <dsp:cNvSpPr/>
      </dsp:nvSpPr>
      <dsp:spPr>
        <a:xfrm rot="18000000">
          <a:off x="2856966" y="232756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2904032" y="2567946"/>
        <a:ext cx="439282" cy="47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4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0964-C4C1-48A0-9FA8-A9FF76DAE11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337546" y="4359282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North-South </a:t>
            </a:r>
            <a:r>
              <a:rPr lang="en-US" b="1" dirty="0" smtClean="0"/>
              <a:t>GREEN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45273" y="259068"/>
            <a:ext cx="19166" cy="6284965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East-West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RED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0818" y="4468048"/>
            <a:ext cx="1225932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Pedestrian Crossing</a:t>
            </a:r>
            <a:br>
              <a:rPr lang="en-US" b="1" dirty="0" smtClean="0"/>
            </a:br>
            <a:r>
              <a:rPr lang="en-US" b="1" dirty="0" smtClean="0"/>
              <a:t>DON'T</a:t>
            </a:r>
            <a:br>
              <a:rPr lang="en-US" b="1" dirty="0" smtClean="0"/>
            </a:br>
            <a:r>
              <a:rPr lang="en-US" b="1" dirty="0" smtClean="0"/>
              <a:t>WALK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704665" y="4458489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548" y="1822810"/>
            <a:ext cx="532932" cy="4712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337546" y="4359282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North-South </a:t>
            </a:r>
            <a:r>
              <a:rPr lang="en-US" b="1" dirty="0" smtClean="0"/>
              <a:t>YELLOW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45273" y="259068"/>
            <a:ext cx="19166" cy="6284965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East-West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RED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0818" y="4468048"/>
            <a:ext cx="1225932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Pedestrian Crossing</a:t>
            </a:r>
            <a:br>
              <a:rPr lang="en-US" b="1" dirty="0" smtClean="0"/>
            </a:br>
            <a:r>
              <a:rPr lang="en-US" b="1" dirty="0" smtClean="0"/>
              <a:t>DON'T</a:t>
            </a:r>
            <a:br>
              <a:rPr lang="en-US" b="1" dirty="0" smtClean="0"/>
            </a:br>
            <a:r>
              <a:rPr lang="en-US" b="1" dirty="0" smtClean="0"/>
              <a:t>WALK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704665" y="4458489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99108" y="1155062"/>
            <a:ext cx="532932" cy="471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337546" y="4359282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North-South </a:t>
            </a:r>
            <a:r>
              <a:rPr lang="en-US" b="1" dirty="0" smtClean="0"/>
              <a:t>RED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East-West </a:t>
            </a:r>
            <a:r>
              <a:rPr lang="en-US" b="1" dirty="0" smtClean="0"/>
              <a:t>GREEN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0818" y="4468048"/>
            <a:ext cx="1225932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20630" y="3476017"/>
            <a:ext cx="6884062" cy="474731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11745" y="493664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083292" y="4458489"/>
            <a:ext cx="532932" cy="4712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337546" y="4359282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North-South </a:t>
            </a:r>
            <a:r>
              <a:rPr lang="en-US" b="1" dirty="0" smtClean="0"/>
              <a:t>RED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East-West </a:t>
            </a:r>
            <a:r>
              <a:rPr lang="en-US" b="1" dirty="0" smtClean="0"/>
              <a:t>YELLOW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0818" y="4468048"/>
            <a:ext cx="1225932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20630" y="3476017"/>
            <a:ext cx="6884062" cy="474731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11745" y="493664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19967" y="4465967"/>
            <a:ext cx="532932" cy="471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0"/>
          <a:stretch/>
        </p:blipFill>
        <p:spPr>
          <a:xfrm>
            <a:off x="3489125" y="4269525"/>
            <a:ext cx="809921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North-South </a:t>
            </a:r>
            <a:r>
              <a:rPr lang="en-US" b="1" dirty="0" smtClean="0"/>
              <a:t>RED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East-West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RED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4928" y="2723980"/>
            <a:ext cx="2165389" cy="1214961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0818" y="4468048"/>
            <a:ext cx="1225932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 smtClean="0"/>
              <a:t>WALK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944162" y="2522281"/>
            <a:ext cx="1918293" cy="1399698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12245" y="2922411"/>
            <a:ext cx="25795" cy="999568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21494" y="2738602"/>
            <a:ext cx="25795" cy="999568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38040" y="2544191"/>
            <a:ext cx="1874178" cy="17546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518610" y="4067464"/>
            <a:ext cx="2446276" cy="21909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98420" y="4494276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28153" y="487675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08422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9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7</cp:revision>
  <dcterms:created xsi:type="dcterms:W3CDTF">2020-08-12T05:55:58Z</dcterms:created>
  <dcterms:modified xsi:type="dcterms:W3CDTF">2020-08-13T02:38:15Z</dcterms:modified>
</cp:coreProperties>
</file>