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61" r:id="rId2"/>
    <p:sldId id="256" r:id="rId3"/>
    <p:sldId id="257" r:id="rId4"/>
    <p:sldId id="260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3" d="100"/>
          <a:sy n="83" d="100"/>
        </p:scale>
        <p:origin x="429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386C8-CA85-466A-AAF1-EA4B7831A705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458B2F-F72A-4A23-B50D-209BB6F044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151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58B2F-F72A-4A23-B50D-209BB6F044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642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58B2F-F72A-4A23-B50D-209BB6F044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79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58B2F-F72A-4A23-B50D-209BB6F044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975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58B2F-F72A-4A23-B50D-209BB6F044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822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58B2F-F72A-4A23-B50D-209BB6F044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8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58B2F-F72A-4A23-B50D-209BB6F044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64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458B2F-F72A-4A23-B50D-209BB6F044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FF55A-8281-F503-04D8-3E359B4DC5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5F727F-E80A-9FAB-4020-15A268E13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E896CF-EA1F-3A51-E0D2-9EA2AD5F0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E6FF1-50D1-8C9C-727D-1B59B2FF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64F70-4A96-D06D-ABD8-14B6B31D4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39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D72C-6288-E343-EE51-7DC597531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6229DE-77D5-0E66-231F-9E205A9B3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A9484-2003-E27F-543A-6EAA9A17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04113-A5B1-1E18-B89D-612632B0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09DBB-335D-2C22-74FE-F3510949B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9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3FCAAF-1990-5AD0-39BC-9C7F0B5E7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FC7A3-1A06-A083-501B-3858F79A6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401E7-E1E4-D427-5785-B756D737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0E46C-3673-3E27-7C02-0A0DC8E12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D225E-68FD-5AE8-2670-A8375E9E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22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0BD4-5FC2-3D41-9F4C-EE2A148FB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61D22-F4B8-D9AE-EBA6-F7C3AAFBF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99C93-4395-5636-3994-09CB2F8F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915AF-91E5-1300-D4B3-7D4DAB24A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52156-4232-6459-5C43-ABAD7414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09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08D12-2D1B-5B8E-0078-DD1FF10B2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99B60A-BBD8-1A37-0163-978E72FDE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636F8-3275-BB84-9B42-6E6BA139C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BDD15-E4EB-923E-E72B-A1C885715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90A6A-8D2A-99C9-307B-CEF987E98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645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40902-5084-3931-6E91-F659472E9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B4AE4-ED88-B7AF-3A57-1976F44C79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9A8E5-CC23-D955-018F-602BD77D0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309957-4F5C-AC70-7F1F-A47A1084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9C8AD-E2D5-EB48-EE8A-21F36BB3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64354-7303-C211-88A6-90132C11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719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498C1-0AF1-D477-CDF7-78B9D327A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572FF-19F4-31DB-6342-A4D2E918F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75059-1836-8F76-8520-F34A26DA17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89D96C-30E8-E1C8-6537-C9A3A7122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6A843-C439-1DA5-1F76-A6102988D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2B203-8210-D472-6D88-0AA4FBE1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63128E-A998-0F43-876E-3D81AC72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A62F03-691B-EC5E-F63A-46644CDDB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41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43194-23C8-8C4B-ED78-68D29449E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F10CC-708D-9891-9B68-0468D1986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3A023-5249-18E7-6F62-1B7815333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2FF0B-EC19-79D5-BF1B-2ABF03466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635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099C8F-3710-50CB-7E99-96425FC2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57B728-AEE7-68F9-DF1F-67B65B85B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F4F1B-054F-1C61-B142-84EA18F66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018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CD23B-6EAF-F0C2-84D2-CFB7AE8E5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616B5-31E0-6B70-A6A8-2426C20A0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D81F1-6D49-3DFA-C8DE-61F7FD2338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81C37-E0F2-8C84-BA78-23176C2F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002E6-726C-819B-D367-BE22DD521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9C492-E183-0B33-6DD4-16E5D714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60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C8E85-3781-1731-9AFD-D823F3006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0B2AD1-435A-1131-8843-A1AE309124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EBF62-091A-A3E6-877E-303E3E863A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5C060-A75D-780B-C6F7-D07D54627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45ABD-9094-695E-CB97-C9E7ACCE4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9CECA-D126-E1C3-4431-08D11389E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7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E7A1F-53AA-FF22-C11F-92DA6670F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D9484A-3557-CC0E-C2BC-B97021039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73B3D-26AB-B682-2CB8-FD964473C0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7298A-8BF4-4D08-AC7C-23EBA8E5A46B}" type="datetimeFigureOut">
              <a:rPr lang="en-US" smtClean="0"/>
              <a:t>9/15/2022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67C84-E57E-1B01-2DD3-CFEC0AFCB5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7A2D2-D4D6-B25A-C6D9-AFD1A7579C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FF9B6-10B5-43AF-BB47-C98C11BEA5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80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Example build">
            <a:extLst>
              <a:ext uri="{FF2B5EF4-FFF2-40B4-BE49-F238E27FC236}">
                <a16:creationId xmlns:a16="http://schemas.microsoft.com/office/drawing/2014/main" id="{C17A89D9-D06E-36C4-BE14-F27783729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4619"/>
            <a:ext cx="5766423" cy="4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pattern of 6 sided die">
            <a:extLst>
              <a:ext uri="{FF2B5EF4-FFF2-40B4-BE49-F238E27FC236}">
                <a16:creationId xmlns:a16="http://schemas.microsoft.com/office/drawing/2014/main" id="{F5C953D2-0893-7C74-3396-1CB49E508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16757"/>
            <a:ext cx="7664244" cy="134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509D828-8BF2-02A8-7D6A-AEE889E4DC90}"/>
              </a:ext>
            </a:extLst>
          </p:cNvPr>
          <p:cNvSpPr txBox="1"/>
          <p:nvPr/>
        </p:nvSpPr>
        <p:spPr>
          <a:xfrm>
            <a:off x="3185652" y="169606"/>
            <a:ext cx="715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Die Assignment Overview</a:t>
            </a:r>
          </a:p>
        </p:txBody>
      </p:sp>
    </p:spTree>
    <p:extLst>
      <p:ext uri="{BB962C8B-B14F-4D97-AF65-F5344CB8AC3E}">
        <p14:creationId xmlns:p14="http://schemas.microsoft.com/office/powerpoint/2010/main" val="729830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A0032942-989F-A450-CEAA-EBAC7F933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5154"/>
            <a:ext cx="5252192" cy="549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CE40AC-CA64-30C1-14B0-02306C336FC5}"/>
              </a:ext>
            </a:extLst>
          </p:cNvPr>
          <p:cNvSpPr txBox="1"/>
          <p:nvPr/>
        </p:nvSpPr>
        <p:spPr>
          <a:xfrm>
            <a:off x="3185652" y="169606"/>
            <a:ext cx="715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Die Roll LED State (On/Off)</a:t>
            </a:r>
          </a:p>
        </p:txBody>
      </p:sp>
    </p:spTree>
    <p:extLst>
      <p:ext uri="{BB962C8B-B14F-4D97-AF65-F5344CB8AC3E}">
        <p14:creationId xmlns:p14="http://schemas.microsoft.com/office/powerpoint/2010/main" val="702421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1AA4C4EF-E2A3-A804-BC51-9033ED020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5908"/>
            <a:ext cx="4832423" cy="50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0E9626-72DC-5C59-37B5-86490DB36068}"/>
              </a:ext>
            </a:extLst>
          </p:cNvPr>
          <p:cNvSpPr txBox="1"/>
          <p:nvPr/>
        </p:nvSpPr>
        <p:spPr>
          <a:xfrm>
            <a:off x="3185652" y="169606"/>
            <a:ext cx="715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Die Roll LED State (On/Off)</a:t>
            </a:r>
          </a:p>
        </p:txBody>
      </p:sp>
    </p:spTree>
    <p:extLst>
      <p:ext uri="{BB962C8B-B14F-4D97-AF65-F5344CB8AC3E}">
        <p14:creationId xmlns:p14="http://schemas.microsoft.com/office/powerpoint/2010/main" val="346783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>
            <a:extLst>
              <a:ext uri="{FF2B5EF4-FFF2-40B4-BE49-F238E27FC236}">
                <a16:creationId xmlns:a16="http://schemas.microsoft.com/office/drawing/2014/main" id="{02464356-5CA8-E2A4-FBA2-BC14CCB85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93300"/>
            <a:ext cx="4612151" cy="53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9EC139-CBEF-0B37-1E91-4E95C5C7DEF5}"/>
              </a:ext>
            </a:extLst>
          </p:cNvPr>
          <p:cNvSpPr txBox="1"/>
          <p:nvPr/>
        </p:nvSpPr>
        <p:spPr>
          <a:xfrm>
            <a:off x="3185652" y="169606"/>
            <a:ext cx="715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Die Roll LED State (On/Off)</a:t>
            </a:r>
          </a:p>
        </p:txBody>
      </p:sp>
    </p:spTree>
    <p:extLst>
      <p:ext uri="{BB962C8B-B14F-4D97-AF65-F5344CB8AC3E}">
        <p14:creationId xmlns:p14="http://schemas.microsoft.com/office/powerpoint/2010/main" val="1294047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BD69FD6-C130-CE27-D4AB-D9B58809D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228" y="1453866"/>
            <a:ext cx="4702641" cy="5469376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9724D5CE-E393-B229-F268-3EA836E97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4" y="1605133"/>
            <a:ext cx="4612151" cy="5364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93D596-4D19-1B7F-99BB-E4E7587C1C85}"/>
              </a:ext>
            </a:extLst>
          </p:cNvPr>
          <p:cNvSpPr txBox="1"/>
          <p:nvPr/>
        </p:nvSpPr>
        <p:spPr>
          <a:xfrm>
            <a:off x="3185652" y="169606"/>
            <a:ext cx="715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Die Roll LED State (On/Off)</a:t>
            </a:r>
          </a:p>
        </p:txBody>
      </p:sp>
    </p:spTree>
    <p:extLst>
      <p:ext uri="{BB962C8B-B14F-4D97-AF65-F5344CB8AC3E}">
        <p14:creationId xmlns:p14="http://schemas.microsoft.com/office/powerpoint/2010/main" val="3831476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E93D596-4D19-1B7F-99BB-E4E7587C1C85}"/>
              </a:ext>
            </a:extLst>
          </p:cNvPr>
          <p:cNvSpPr txBox="1"/>
          <p:nvPr/>
        </p:nvSpPr>
        <p:spPr>
          <a:xfrm>
            <a:off x="3185652" y="169606"/>
            <a:ext cx="715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"Unwrapping" an Array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CA4CD04A-BB95-38A6-B7B8-BD1CE5341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0243"/>
            <a:ext cx="4702641" cy="5469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15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7454D84E-19A1-1168-A542-D8F777E5D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5908"/>
            <a:ext cx="4832423" cy="5062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F7210BDE-DF49-7E42-FDA8-401281281D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16529" r="38960" b="59726"/>
          <a:stretch/>
        </p:blipFill>
        <p:spPr bwMode="auto">
          <a:xfrm>
            <a:off x="700548" y="2632588"/>
            <a:ext cx="1113503" cy="120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5AB4A240-704F-91E5-3E6E-A8C1083D70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998" t="16529" r="38960" b="59726"/>
          <a:stretch/>
        </p:blipFill>
        <p:spPr bwMode="auto">
          <a:xfrm>
            <a:off x="2925097" y="4835013"/>
            <a:ext cx="1113503" cy="120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1C5E21-D344-8D04-A01D-8EACB2941311}"/>
              </a:ext>
            </a:extLst>
          </p:cNvPr>
          <p:cNvSpPr txBox="1"/>
          <p:nvPr/>
        </p:nvSpPr>
        <p:spPr>
          <a:xfrm>
            <a:off x="3185652" y="169606"/>
            <a:ext cx="715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Controlling Individual LEDs</a:t>
            </a:r>
          </a:p>
        </p:txBody>
      </p:sp>
    </p:spTree>
    <p:extLst>
      <p:ext uri="{BB962C8B-B14F-4D97-AF65-F5344CB8AC3E}">
        <p14:creationId xmlns:p14="http://schemas.microsoft.com/office/powerpoint/2010/main" val="120431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</Words>
  <Application>Microsoft Office PowerPoint</Application>
  <PresentationFormat>Widescreen</PresentationFormat>
  <Paragraphs>14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4</cp:revision>
  <dcterms:created xsi:type="dcterms:W3CDTF">2022-09-15T23:22:05Z</dcterms:created>
  <dcterms:modified xsi:type="dcterms:W3CDTF">2022-09-16T00:06:36Z</dcterms:modified>
</cp:coreProperties>
</file>