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8" r:id="rId4"/>
    <p:sldId id="266" r:id="rId5"/>
    <p:sldId id="267" r:id="rId6"/>
    <p:sldId id="258" r:id="rId7"/>
    <p:sldId id="260" r:id="rId8"/>
    <p:sldId id="257" r:id="rId9"/>
    <p:sldId id="261" r:id="rId10"/>
    <p:sldId id="256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ne Direction" id="{54AFF7AF-462D-4164-9335-DDF60F1B3732}">
          <p14:sldIdLst>
            <p14:sldId id="262"/>
            <p14:sldId id="263"/>
            <p14:sldId id="268"/>
            <p14:sldId id="266"/>
            <p14:sldId id="267"/>
          </p14:sldIdLst>
        </p14:section>
        <p14:section name="Two Directions" id="{258582D1-042E-4FAB-8393-1C43668B82AD}">
          <p14:sldIdLst>
            <p14:sldId id="258"/>
            <p14:sldId id="260"/>
            <p14:sldId id="257"/>
            <p14:sldId id="261"/>
            <p14:sldId id="25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123" y="2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D4F52-CDF3-47CB-B73A-9700AF10A70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3FD60-72E1-4586-97D0-EAF8CE53109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Green</a:t>
          </a:r>
        </a:p>
      </dgm:t>
    </dgm:pt>
    <dgm:pt modelId="{2570090C-B1A2-47B3-B1A9-5760671D905B}" type="parTrans" cxnId="{BBFE9947-DDD9-4B19-BA19-5B930BDF679A}">
      <dgm:prSet/>
      <dgm:spPr/>
      <dgm:t>
        <a:bodyPr/>
        <a:lstStyle/>
        <a:p>
          <a:endParaRPr lang="en-US"/>
        </a:p>
      </dgm:t>
    </dgm:pt>
    <dgm:pt modelId="{F29716FC-7BBC-4AAD-8BBE-8E28844C44E7}" type="sibTrans" cxnId="{BBFE9947-DDD9-4B19-BA19-5B930BDF679A}">
      <dgm:prSet/>
      <dgm:spPr/>
      <dgm:t>
        <a:bodyPr/>
        <a:lstStyle/>
        <a:p>
          <a:endParaRPr lang="en-US"/>
        </a:p>
      </dgm:t>
    </dgm:pt>
    <dgm:pt modelId="{F71021E8-936E-4923-A268-B904DECE76D9}">
      <dgm:prSet phldrT="[Text]"/>
      <dgm:spPr>
        <a:solidFill>
          <a:srgbClr val="FFFF00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Yellow</a:t>
          </a:r>
        </a:p>
      </dgm:t>
    </dgm:pt>
    <dgm:pt modelId="{AB170A8E-81D5-4837-BF01-C5C662B08898}" type="parTrans" cxnId="{74FBDDFD-186E-4341-8721-B02898275736}">
      <dgm:prSet/>
      <dgm:spPr/>
      <dgm:t>
        <a:bodyPr/>
        <a:lstStyle/>
        <a:p>
          <a:endParaRPr lang="en-US"/>
        </a:p>
      </dgm:t>
    </dgm:pt>
    <dgm:pt modelId="{F8770059-322F-46B7-9059-C76B60377F39}" type="sibTrans" cxnId="{74FBDDFD-186E-4341-8721-B02898275736}">
      <dgm:prSet/>
      <dgm:spPr/>
      <dgm:t>
        <a:bodyPr/>
        <a:lstStyle/>
        <a:p>
          <a:endParaRPr lang="en-US"/>
        </a:p>
      </dgm:t>
    </dgm:pt>
    <dgm:pt modelId="{FC09A9C9-1692-4AA7-AFCF-0C6282725DB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Red</a:t>
          </a:r>
        </a:p>
      </dgm:t>
    </dgm:pt>
    <dgm:pt modelId="{0E97793F-BE22-443C-B914-FA2B14A19698}" type="parTrans" cxnId="{504277D7-118D-4ED1-A51D-FEB9E043CEDF}">
      <dgm:prSet/>
      <dgm:spPr/>
      <dgm:t>
        <a:bodyPr/>
        <a:lstStyle/>
        <a:p>
          <a:endParaRPr lang="en-US"/>
        </a:p>
      </dgm:t>
    </dgm:pt>
    <dgm:pt modelId="{F2B74EB9-F265-4EF3-8AF1-D21EC1BACAC1}" type="sibTrans" cxnId="{504277D7-118D-4ED1-A51D-FEB9E043CEDF}">
      <dgm:prSet/>
      <dgm:spPr/>
      <dgm:t>
        <a:bodyPr/>
        <a:lstStyle/>
        <a:p>
          <a:endParaRPr lang="en-US"/>
        </a:p>
      </dgm:t>
    </dgm:pt>
    <dgm:pt modelId="{E67968CC-0BBD-4FC4-9AFF-5DFDE853884D}" type="pres">
      <dgm:prSet presAssocID="{D3AD4F52-CDF3-47CB-B73A-9700AF10A701}" presName="cycle" presStyleCnt="0">
        <dgm:presLayoutVars>
          <dgm:dir/>
          <dgm:resizeHandles val="exact"/>
        </dgm:presLayoutVars>
      </dgm:prSet>
      <dgm:spPr/>
    </dgm:pt>
    <dgm:pt modelId="{4A967433-335C-46C5-AC4D-0A3C4C2A91E7}" type="pres">
      <dgm:prSet presAssocID="{18C3FD60-72E1-4586-97D0-EAF8CE531095}" presName="node" presStyleLbl="node1" presStyleIdx="0" presStyleCnt="3">
        <dgm:presLayoutVars>
          <dgm:bulletEnabled val="1"/>
        </dgm:presLayoutVars>
      </dgm:prSet>
      <dgm:spPr/>
    </dgm:pt>
    <dgm:pt modelId="{E6FF22C7-8B38-4EF7-B544-548AD9BDF790}" type="pres">
      <dgm:prSet presAssocID="{F29716FC-7BBC-4AAD-8BBE-8E28844C44E7}" presName="sibTrans" presStyleLbl="sibTrans2D1" presStyleIdx="0" presStyleCnt="3"/>
      <dgm:spPr/>
    </dgm:pt>
    <dgm:pt modelId="{36DF9FD7-2FD1-4156-BBA0-35E6F25CFE1C}" type="pres">
      <dgm:prSet presAssocID="{F29716FC-7BBC-4AAD-8BBE-8E28844C44E7}" presName="connectorText" presStyleLbl="sibTrans2D1" presStyleIdx="0" presStyleCnt="3"/>
      <dgm:spPr/>
    </dgm:pt>
    <dgm:pt modelId="{CFB3C08C-5DED-4065-81BD-8684A74C3B3D}" type="pres">
      <dgm:prSet presAssocID="{F71021E8-936E-4923-A268-B904DECE76D9}" presName="node" presStyleLbl="node1" presStyleIdx="1" presStyleCnt="3">
        <dgm:presLayoutVars>
          <dgm:bulletEnabled val="1"/>
        </dgm:presLayoutVars>
      </dgm:prSet>
      <dgm:spPr/>
    </dgm:pt>
    <dgm:pt modelId="{87335E5A-F2DD-411B-B34B-D7BE07758845}" type="pres">
      <dgm:prSet presAssocID="{F8770059-322F-46B7-9059-C76B60377F39}" presName="sibTrans" presStyleLbl="sibTrans2D1" presStyleIdx="1" presStyleCnt="3"/>
      <dgm:spPr/>
    </dgm:pt>
    <dgm:pt modelId="{1D0AB493-3940-4D2D-805E-4C33925C6C10}" type="pres">
      <dgm:prSet presAssocID="{F8770059-322F-46B7-9059-C76B60377F39}" presName="connectorText" presStyleLbl="sibTrans2D1" presStyleIdx="1" presStyleCnt="3"/>
      <dgm:spPr/>
    </dgm:pt>
    <dgm:pt modelId="{A62CED70-C8CA-4DFB-8B3B-6D66ED483168}" type="pres">
      <dgm:prSet presAssocID="{FC09A9C9-1692-4AA7-AFCF-0C6282725DB4}" presName="node" presStyleLbl="node1" presStyleIdx="2" presStyleCnt="3">
        <dgm:presLayoutVars>
          <dgm:bulletEnabled val="1"/>
        </dgm:presLayoutVars>
      </dgm:prSet>
      <dgm:spPr/>
    </dgm:pt>
    <dgm:pt modelId="{A405A97B-7D98-424D-8A3F-23EBB4D2762F}" type="pres">
      <dgm:prSet presAssocID="{F2B74EB9-F265-4EF3-8AF1-D21EC1BACAC1}" presName="sibTrans" presStyleLbl="sibTrans2D1" presStyleIdx="2" presStyleCnt="3"/>
      <dgm:spPr/>
    </dgm:pt>
    <dgm:pt modelId="{9DB4A336-0769-44B3-BF8F-4543CFDEECC8}" type="pres">
      <dgm:prSet presAssocID="{F2B74EB9-F265-4EF3-8AF1-D21EC1BACAC1}" presName="connectorText" presStyleLbl="sibTrans2D1" presStyleIdx="2" presStyleCnt="3"/>
      <dgm:spPr/>
    </dgm:pt>
  </dgm:ptLst>
  <dgm:cxnLst>
    <dgm:cxn modelId="{B560A024-E2DB-4CE7-AE1E-B1877668B34A}" type="presOf" srcId="{F8770059-322F-46B7-9059-C76B60377F39}" destId="{87335E5A-F2DD-411B-B34B-D7BE07758845}" srcOrd="0" destOrd="0" presId="urn:microsoft.com/office/officeart/2005/8/layout/cycle2"/>
    <dgm:cxn modelId="{0559E064-781E-4AA9-B672-86EF4CE159A4}" type="presOf" srcId="{F71021E8-936E-4923-A268-B904DECE76D9}" destId="{CFB3C08C-5DED-4065-81BD-8684A74C3B3D}" srcOrd="0" destOrd="0" presId="urn:microsoft.com/office/officeart/2005/8/layout/cycle2"/>
    <dgm:cxn modelId="{BBFE9947-DDD9-4B19-BA19-5B930BDF679A}" srcId="{D3AD4F52-CDF3-47CB-B73A-9700AF10A701}" destId="{18C3FD60-72E1-4586-97D0-EAF8CE531095}" srcOrd="0" destOrd="0" parTransId="{2570090C-B1A2-47B3-B1A9-5760671D905B}" sibTransId="{F29716FC-7BBC-4AAD-8BBE-8E28844C44E7}"/>
    <dgm:cxn modelId="{F3235F4B-2167-4189-8E5B-936B29E3F005}" type="presOf" srcId="{D3AD4F52-CDF3-47CB-B73A-9700AF10A701}" destId="{E67968CC-0BBD-4FC4-9AFF-5DFDE853884D}" srcOrd="0" destOrd="0" presId="urn:microsoft.com/office/officeart/2005/8/layout/cycle2"/>
    <dgm:cxn modelId="{71239470-66B8-48A2-819B-B71FC86A344C}" type="presOf" srcId="{18C3FD60-72E1-4586-97D0-EAF8CE531095}" destId="{4A967433-335C-46C5-AC4D-0A3C4C2A91E7}" srcOrd="0" destOrd="0" presId="urn:microsoft.com/office/officeart/2005/8/layout/cycle2"/>
    <dgm:cxn modelId="{7C324E7A-0100-4224-8ACA-C8659F07369C}" type="presOf" srcId="{F2B74EB9-F265-4EF3-8AF1-D21EC1BACAC1}" destId="{9DB4A336-0769-44B3-BF8F-4543CFDEECC8}" srcOrd="1" destOrd="0" presId="urn:microsoft.com/office/officeart/2005/8/layout/cycle2"/>
    <dgm:cxn modelId="{0CFBA686-049B-454C-BB63-42B846868A99}" type="presOf" srcId="{F29716FC-7BBC-4AAD-8BBE-8E28844C44E7}" destId="{E6FF22C7-8B38-4EF7-B544-548AD9BDF790}" srcOrd="0" destOrd="0" presId="urn:microsoft.com/office/officeart/2005/8/layout/cycle2"/>
    <dgm:cxn modelId="{0E45CDD2-C5EC-4D3C-8423-3F2EF6C9A322}" type="presOf" srcId="{F29716FC-7BBC-4AAD-8BBE-8E28844C44E7}" destId="{36DF9FD7-2FD1-4156-BBA0-35E6F25CFE1C}" srcOrd="1" destOrd="0" presId="urn:microsoft.com/office/officeart/2005/8/layout/cycle2"/>
    <dgm:cxn modelId="{504277D7-118D-4ED1-A51D-FEB9E043CEDF}" srcId="{D3AD4F52-CDF3-47CB-B73A-9700AF10A701}" destId="{FC09A9C9-1692-4AA7-AFCF-0C6282725DB4}" srcOrd="2" destOrd="0" parTransId="{0E97793F-BE22-443C-B914-FA2B14A19698}" sibTransId="{F2B74EB9-F265-4EF3-8AF1-D21EC1BACAC1}"/>
    <dgm:cxn modelId="{76C13CE1-C0DD-4461-B4F5-325F608B379C}" type="presOf" srcId="{FC09A9C9-1692-4AA7-AFCF-0C6282725DB4}" destId="{A62CED70-C8CA-4DFB-8B3B-6D66ED483168}" srcOrd="0" destOrd="0" presId="urn:microsoft.com/office/officeart/2005/8/layout/cycle2"/>
    <dgm:cxn modelId="{A603EDFB-8860-45F5-A27E-37C414999A81}" type="presOf" srcId="{F8770059-322F-46B7-9059-C76B60377F39}" destId="{1D0AB493-3940-4D2D-805E-4C33925C6C10}" srcOrd="1" destOrd="0" presId="urn:microsoft.com/office/officeart/2005/8/layout/cycle2"/>
    <dgm:cxn modelId="{73DA17FD-5678-4D18-9B70-BC148ED26C44}" type="presOf" srcId="{F2B74EB9-F265-4EF3-8AF1-D21EC1BACAC1}" destId="{A405A97B-7D98-424D-8A3F-23EBB4D2762F}" srcOrd="0" destOrd="0" presId="urn:microsoft.com/office/officeart/2005/8/layout/cycle2"/>
    <dgm:cxn modelId="{74FBDDFD-186E-4341-8721-B02898275736}" srcId="{D3AD4F52-CDF3-47CB-B73A-9700AF10A701}" destId="{F71021E8-936E-4923-A268-B904DECE76D9}" srcOrd="1" destOrd="0" parTransId="{AB170A8E-81D5-4837-BF01-C5C662B08898}" sibTransId="{F8770059-322F-46B7-9059-C76B60377F39}"/>
    <dgm:cxn modelId="{F9711AC6-1ECE-491C-AC41-68963377C50F}" type="presParOf" srcId="{E67968CC-0BBD-4FC4-9AFF-5DFDE853884D}" destId="{4A967433-335C-46C5-AC4D-0A3C4C2A91E7}" srcOrd="0" destOrd="0" presId="urn:microsoft.com/office/officeart/2005/8/layout/cycle2"/>
    <dgm:cxn modelId="{5E15D8FB-4318-4C75-BC58-AA9C8EF3C504}" type="presParOf" srcId="{E67968CC-0BBD-4FC4-9AFF-5DFDE853884D}" destId="{E6FF22C7-8B38-4EF7-B544-548AD9BDF790}" srcOrd="1" destOrd="0" presId="urn:microsoft.com/office/officeart/2005/8/layout/cycle2"/>
    <dgm:cxn modelId="{7FBDDE1F-645C-470B-848E-C0E67BE4C9EB}" type="presParOf" srcId="{E6FF22C7-8B38-4EF7-B544-548AD9BDF790}" destId="{36DF9FD7-2FD1-4156-BBA0-35E6F25CFE1C}" srcOrd="0" destOrd="0" presId="urn:microsoft.com/office/officeart/2005/8/layout/cycle2"/>
    <dgm:cxn modelId="{EB9423B9-0DDE-4A50-AA13-4DE44CB328E6}" type="presParOf" srcId="{E67968CC-0BBD-4FC4-9AFF-5DFDE853884D}" destId="{CFB3C08C-5DED-4065-81BD-8684A74C3B3D}" srcOrd="2" destOrd="0" presId="urn:microsoft.com/office/officeart/2005/8/layout/cycle2"/>
    <dgm:cxn modelId="{F2CCAB41-590D-45E4-99AF-021B8CD329DB}" type="presParOf" srcId="{E67968CC-0BBD-4FC4-9AFF-5DFDE853884D}" destId="{87335E5A-F2DD-411B-B34B-D7BE07758845}" srcOrd="3" destOrd="0" presId="urn:microsoft.com/office/officeart/2005/8/layout/cycle2"/>
    <dgm:cxn modelId="{B2FF1E12-178F-41E3-B64F-5DF415482F20}" type="presParOf" srcId="{87335E5A-F2DD-411B-B34B-D7BE07758845}" destId="{1D0AB493-3940-4D2D-805E-4C33925C6C10}" srcOrd="0" destOrd="0" presId="urn:microsoft.com/office/officeart/2005/8/layout/cycle2"/>
    <dgm:cxn modelId="{52CD9291-B183-43DD-BE9B-410C9660DE0D}" type="presParOf" srcId="{E67968CC-0BBD-4FC4-9AFF-5DFDE853884D}" destId="{A62CED70-C8CA-4DFB-8B3B-6D66ED483168}" srcOrd="4" destOrd="0" presId="urn:microsoft.com/office/officeart/2005/8/layout/cycle2"/>
    <dgm:cxn modelId="{EFC913A0-AE2C-4F7F-B9A0-375C16894500}" type="presParOf" srcId="{E67968CC-0BBD-4FC4-9AFF-5DFDE853884D}" destId="{A405A97B-7D98-424D-8A3F-23EBB4D2762F}" srcOrd="5" destOrd="0" presId="urn:microsoft.com/office/officeart/2005/8/layout/cycle2"/>
    <dgm:cxn modelId="{83860091-A2F5-4E20-AEEA-56AFE74F1599}" type="presParOf" srcId="{A405A97B-7D98-424D-8A3F-23EBB4D2762F}" destId="{9DB4A336-0769-44B3-BF8F-4543CFDEECC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AD4F52-CDF3-47CB-B73A-9700AF10A701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C3FD60-72E1-4586-97D0-EAF8CE531095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Green</a:t>
          </a:r>
        </a:p>
      </dgm:t>
    </dgm:pt>
    <dgm:pt modelId="{2570090C-B1A2-47B3-B1A9-5760671D905B}" type="parTrans" cxnId="{BBFE9947-DDD9-4B19-BA19-5B930BDF679A}">
      <dgm:prSet/>
      <dgm:spPr/>
      <dgm:t>
        <a:bodyPr/>
        <a:lstStyle/>
        <a:p>
          <a:endParaRPr lang="en-US"/>
        </a:p>
      </dgm:t>
    </dgm:pt>
    <dgm:pt modelId="{F29716FC-7BBC-4AAD-8BBE-8E28844C44E7}" type="sibTrans" cxnId="{BBFE9947-DDD9-4B19-BA19-5B930BDF679A}">
      <dgm:prSet/>
      <dgm:spPr/>
      <dgm:t>
        <a:bodyPr/>
        <a:lstStyle/>
        <a:p>
          <a:endParaRPr lang="en-US"/>
        </a:p>
      </dgm:t>
    </dgm:pt>
    <dgm:pt modelId="{F71021E8-936E-4923-A268-B904DECE76D9}">
      <dgm:prSet phldrT="[Text]"/>
      <dgm:spPr>
        <a:solidFill>
          <a:srgbClr val="FFFF00"/>
        </a:solidFill>
        <a:ln w="9525"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Yellow</a:t>
          </a:r>
        </a:p>
      </dgm:t>
    </dgm:pt>
    <dgm:pt modelId="{AB170A8E-81D5-4837-BF01-C5C662B08898}" type="parTrans" cxnId="{74FBDDFD-186E-4341-8721-B02898275736}">
      <dgm:prSet/>
      <dgm:spPr/>
      <dgm:t>
        <a:bodyPr/>
        <a:lstStyle/>
        <a:p>
          <a:endParaRPr lang="en-US"/>
        </a:p>
      </dgm:t>
    </dgm:pt>
    <dgm:pt modelId="{F8770059-322F-46B7-9059-C76B60377F39}" type="sibTrans" cxnId="{74FBDDFD-186E-4341-8721-B02898275736}">
      <dgm:prSet/>
      <dgm:spPr/>
      <dgm:t>
        <a:bodyPr/>
        <a:lstStyle/>
        <a:p>
          <a:endParaRPr lang="en-US"/>
        </a:p>
      </dgm:t>
    </dgm:pt>
    <dgm:pt modelId="{FC09A9C9-1692-4AA7-AFCF-0C6282725DB4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Red</a:t>
          </a:r>
        </a:p>
      </dgm:t>
    </dgm:pt>
    <dgm:pt modelId="{0E97793F-BE22-443C-B914-FA2B14A19698}" type="parTrans" cxnId="{504277D7-118D-4ED1-A51D-FEB9E043CEDF}">
      <dgm:prSet/>
      <dgm:spPr/>
      <dgm:t>
        <a:bodyPr/>
        <a:lstStyle/>
        <a:p>
          <a:endParaRPr lang="en-US"/>
        </a:p>
      </dgm:t>
    </dgm:pt>
    <dgm:pt modelId="{F2B74EB9-F265-4EF3-8AF1-D21EC1BACAC1}" type="sibTrans" cxnId="{504277D7-118D-4ED1-A51D-FEB9E043CEDF}">
      <dgm:prSet/>
      <dgm:spPr/>
      <dgm:t>
        <a:bodyPr/>
        <a:lstStyle/>
        <a:p>
          <a:endParaRPr lang="en-US"/>
        </a:p>
      </dgm:t>
    </dgm:pt>
    <dgm:pt modelId="{E67968CC-0BBD-4FC4-9AFF-5DFDE853884D}" type="pres">
      <dgm:prSet presAssocID="{D3AD4F52-CDF3-47CB-B73A-9700AF10A701}" presName="cycle" presStyleCnt="0">
        <dgm:presLayoutVars>
          <dgm:dir/>
          <dgm:resizeHandles val="exact"/>
        </dgm:presLayoutVars>
      </dgm:prSet>
      <dgm:spPr/>
    </dgm:pt>
    <dgm:pt modelId="{4A967433-335C-46C5-AC4D-0A3C4C2A91E7}" type="pres">
      <dgm:prSet presAssocID="{18C3FD60-72E1-4586-97D0-EAF8CE531095}" presName="node" presStyleLbl="node1" presStyleIdx="0" presStyleCnt="3">
        <dgm:presLayoutVars>
          <dgm:bulletEnabled val="1"/>
        </dgm:presLayoutVars>
      </dgm:prSet>
      <dgm:spPr/>
    </dgm:pt>
    <dgm:pt modelId="{E6FF22C7-8B38-4EF7-B544-548AD9BDF790}" type="pres">
      <dgm:prSet presAssocID="{F29716FC-7BBC-4AAD-8BBE-8E28844C44E7}" presName="sibTrans" presStyleLbl="sibTrans2D1" presStyleIdx="0" presStyleCnt="3"/>
      <dgm:spPr/>
    </dgm:pt>
    <dgm:pt modelId="{36DF9FD7-2FD1-4156-BBA0-35E6F25CFE1C}" type="pres">
      <dgm:prSet presAssocID="{F29716FC-7BBC-4AAD-8BBE-8E28844C44E7}" presName="connectorText" presStyleLbl="sibTrans2D1" presStyleIdx="0" presStyleCnt="3"/>
      <dgm:spPr/>
    </dgm:pt>
    <dgm:pt modelId="{CFB3C08C-5DED-4065-81BD-8684A74C3B3D}" type="pres">
      <dgm:prSet presAssocID="{F71021E8-936E-4923-A268-B904DECE76D9}" presName="node" presStyleLbl="node1" presStyleIdx="1" presStyleCnt="3">
        <dgm:presLayoutVars>
          <dgm:bulletEnabled val="1"/>
        </dgm:presLayoutVars>
      </dgm:prSet>
      <dgm:spPr/>
    </dgm:pt>
    <dgm:pt modelId="{87335E5A-F2DD-411B-B34B-D7BE07758845}" type="pres">
      <dgm:prSet presAssocID="{F8770059-322F-46B7-9059-C76B60377F39}" presName="sibTrans" presStyleLbl="sibTrans2D1" presStyleIdx="1" presStyleCnt="3"/>
      <dgm:spPr/>
    </dgm:pt>
    <dgm:pt modelId="{1D0AB493-3940-4D2D-805E-4C33925C6C10}" type="pres">
      <dgm:prSet presAssocID="{F8770059-322F-46B7-9059-C76B60377F39}" presName="connectorText" presStyleLbl="sibTrans2D1" presStyleIdx="1" presStyleCnt="3"/>
      <dgm:spPr/>
    </dgm:pt>
    <dgm:pt modelId="{A62CED70-C8CA-4DFB-8B3B-6D66ED483168}" type="pres">
      <dgm:prSet presAssocID="{FC09A9C9-1692-4AA7-AFCF-0C6282725DB4}" presName="node" presStyleLbl="node1" presStyleIdx="2" presStyleCnt="3">
        <dgm:presLayoutVars>
          <dgm:bulletEnabled val="1"/>
        </dgm:presLayoutVars>
      </dgm:prSet>
      <dgm:spPr/>
    </dgm:pt>
    <dgm:pt modelId="{A405A97B-7D98-424D-8A3F-23EBB4D2762F}" type="pres">
      <dgm:prSet presAssocID="{F2B74EB9-F265-4EF3-8AF1-D21EC1BACAC1}" presName="sibTrans" presStyleLbl="sibTrans2D1" presStyleIdx="2" presStyleCnt="3"/>
      <dgm:spPr/>
    </dgm:pt>
    <dgm:pt modelId="{9DB4A336-0769-44B3-BF8F-4543CFDEECC8}" type="pres">
      <dgm:prSet presAssocID="{F2B74EB9-F265-4EF3-8AF1-D21EC1BACAC1}" presName="connectorText" presStyleLbl="sibTrans2D1" presStyleIdx="2" presStyleCnt="3"/>
      <dgm:spPr/>
    </dgm:pt>
  </dgm:ptLst>
  <dgm:cxnLst>
    <dgm:cxn modelId="{B560A024-E2DB-4CE7-AE1E-B1877668B34A}" type="presOf" srcId="{F8770059-322F-46B7-9059-C76B60377F39}" destId="{87335E5A-F2DD-411B-B34B-D7BE07758845}" srcOrd="0" destOrd="0" presId="urn:microsoft.com/office/officeart/2005/8/layout/cycle2"/>
    <dgm:cxn modelId="{0559E064-781E-4AA9-B672-86EF4CE159A4}" type="presOf" srcId="{F71021E8-936E-4923-A268-B904DECE76D9}" destId="{CFB3C08C-5DED-4065-81BD-8684A74C3B3D}" srcOrd="0" destOrd="0" presId="urn:microsoft.com/office/officeart/2005/8/layout/cycle2"/>
    <dgm:cxn modelId="{BBFE9947-DDD9-4B19-BA19-5B930BDF679A}" srcId="{D3AD4F52-CDF3-47CB-B73A-9700AF10A701}" destId="{18C3FD60-72E1-4586-97D0-EAF8CE531095}" srcOrd="0" destOrd="0" parTransId="{2570090C-B1A2-47B3-B1A9-5760671D905B}" sibTransId="{F29716FC-7BBC-4AAD-8BBE-8E28844C44E7}"/>
    <dgm:cxn modelId="{F3235F4B-2167-4189-8E5B-936B29E3F005}" type="presOf" srcId="{D3AD4F52-CDF3-47CB-B73A-9700AF10A701}" destId="{E67968CC-0BBD-4FC4-9AFF-5DFDE853884D}" srcOrd="0" destOrd="0" presId="urn:microsoft.com/office/officeart/2005/8/layout/cycle2"/>
    <dgm:cxn modelId="{71239470-66B8-48A2-819B-B71FC86A344C}" type="presOf" srcId="{18C3FD60-72E1-4586-97D0-EAF8CE531095}" destId="{4A967433-335C-46C5-AC4D-0A3C4C2A91E7}" srcOrd="0" destOrd="0" presId="urn:microsoft.com/office/officeart/2005/8/layout/cycle2"/>
    <dgm:cxn modelId="{7C324E7A-0100-4224-8ACA-C8659F07369C}" type="presOf" srcId="{F2B74EB9-F265-4EF3-8AF1-D21EC1BACAC1}" destId="{9DB4A336-0769-44B3-BF8F-4543CFDEECC8}" srcOrd="1" destOrd="0" presId="urn:microsoft.com/office/officeart/2005/8/layout/cycle2"/>
    <dgm:cxn modelId="{0CFBA686-049B-454C-BB63-42B846868A99}" type="presOf" srcId="{F29716FC-7BBC-4AAD-8BBE-8E28844C44E7}" destId="{E6FF22C7-8B38-4EF7-B544-548AD9BDF790}" srcOrd="0" destOrd="0" presId="urn:microsoft.com/office/officeart/2005/8/layout/cycle2"/>
    <dgm:cxn modelId="{0E45CDD2-C5EC-4D3C-8423-3F2EF6C9A322}" type="presOf" srcId="{F29716FC-7BBC-4AAD-8BBE-8E28844C44E7}" destId="{36DF9FD7-2FD1-4156-BBA0-35E6F25CFE1C}" srcOrd="1" destOrd="0" presId="urn:microsoft.com/office/officeart/2005/8/layout/cycle2"/>
    <dgm:cxn modelId="{504277D7-118D-4ED1-A51D-FEB9E043CEDF}" srcId="{D3AD4F52-CDF3-47CB-B73A-9700AF10A701}" destId="{FC09A9C9-1692-4AA7-AFCF-0C6282725DB4}" srcOrd="2" destOrd="0" parTransId="{0E97793F-BE22-443C-B914-FA2B14A19698}" sibTransId="{F2B74EB9-F265-4EF3-8AF1-D21EC1BACAC1}"/>
    <dgm:cxn modelId="{76C13CE1-C0DD-4461-B4F5-325F608B379C}" type="presOf" srcId="{FC09A9C9-1692-4AA7-AFCF-0C6282725DB4}" destId="{A62CED70-C8CA-4DFB-8B3B-6D66ED483168}" srcOrd="0" destOrd="0" presId="urn:microsoft.com/office/officeart/2005/8/layout/cycle2"/>
    <dgm:cxn modelId="{A603EDFB-8860-45F5-A27E-37C414999A81}" type="presOf" srcId="{F8770059-322F-46B7-9059-C76B60377F39}" destId="{1D0AB493-3940-4D2D-805E-4C33925C6C10}" srcOrd="1" destOrd="0" presId="urn:microsoft.com/office/officeart/2005/8/layout/cycle2"/>
    <dgm:cxn modelId="{73DA17FD-5678-4D18-9B70-BC148ED26C44}" type="presOf" srcId="{F2B74EB9-F265-4EF3-8AF1-D21EC1BACAC1}" destId="{A405A97B-7D98-424D-8A3F-23EBB4D2762F}" srcOrd="0" destOrd="0" presId="urn:microsoft.com/office/officeart/2005/8/layout/cycle2"/>
    <dgm:cxn modelId="{74FBDDFD-186E-4341-8721-B02898275736}" srcId="{D3AD4F52-CDF3-47CB-B73A-9700AF10A701}" destId="{F71021E8-936E-4923-A268-B904DECE76D9}" srcOrd="1" destOrd="0" parTransId="{AB170A8E-81D5-4837-BF01-C5C662B08898}" sibTransId="{F8770059-322F-46B7-9059-C76B60377F39}"/>
    <dgm:cxn modelId="{F9711AC6-1ECE-491C-AC41-68963377C50F}" type="presParOf" srcId="{E67968CC-0BBD-4FC4-9AFF-5DFDE853884D}" destId="{4A967433-335C-46C5-AC4D-0A3C4C2A91E7}" srcOrd="0" destOrd="0" presId="urn:microsoft.com/office/officeart/2005/8/layout/cycle2"/>
    <dgm:cxn modelId="{5E15D8FB-4318-4C75-BC58-AA9C8EF3C504}" type="presParOf" srcId="{E67968CC-0BBD-4FC4-9AFF-5DFDE853884D}" destId="{E6FF22C7-8B38-4EF7-B544-548AD9BDF790}" srcOrd="1" destOrd="0" presId="urn:microsoft.com/office/officeart/2005/8/layout/cycle2"/>
    <dgm:cxn modelId="{7FBDDE1F-645C-470B-848E-C0E67BE4C9EB}" type="presParOf" srcId="{E6FF22C7-8B38-4EF7-B544-548AD9BDF790}" destId="{36DF9FD7-2FD1-4156-BBA0-35E6F25CFE1C}" srcOrd="0" destOrd="0" presId="urn:microsoft.com/office/officeart/2005/8/layout/cycle2"/>
    <dgm:cxn modelId="{EB9423B9-0DDE-4A50-AA13-4DE44CB328E6}" type="presParOf" srcId="{E67968CC-0BBD-4FC4-9AFF-5DFDE853884D}" destId="{CFB3C08C-5DED-4065-81BD-8684A74C3B3D}" srcOrd="2" destOrd="0" presId="urn:microsoft.com/office/officeart/2005/8/layout/cycle2"/>
    <dgm:cxn modelId="{F2CCAB41-590D-45E4-99AF-021B8CD329DB}" type="presParOf" srcId="{E67968CC-0BBD-4FC4-9AFF-5DFDE853884D}" destId="{87335E5A-F2DD-411B-B34B-D7BE07758845}" srcOrd="3" destOrd="0" presId="urn:microsoft.com/office/officeart/2005/8/layout/cycle2"/>
    <dgm:cxn modelId="{B2FF1E12-178F-41E3-B64F-5DF415482F20}" type="presParOf" srcId="{87335E5A-F2DD-411B-B34B-D7BE07758845}" destId="{1D0AB493-3940-4D2D-805E-4C33925C6C10}" srcOrd="0" destOrd="0" presId="urn:microsoft.com/office/officeart/2005/8/layout/cycle2"/>
    <dgm:cxn modelId="{52CD9291-B183-43DD-BE9B-410C9660DE0D}" type="presParOf" srcId="{E67968CC-0BBD-4FC4-9AFF-5DFDE853884D}" destId="{A62CED70-C8CA-4DFB-8B3B-6D66ED483168}" srcOrd="4" destOrd="0" presId="urn:microsoft.com/office/officeart/2005/8/layout/cycle2"/>
    <dgm:cxn modelId="{EFC913A0-AE2C-4F7F-B9A0-375C16894500}" type="presParOf" srcId="{E67968CC-0BBD-4FC4-9AFF-5DFDE853884D}" destId="{A405A97B-7D98-424D-8A3F-23EBB4D2762F}" srcOrd="5" destOrd="0" presId="urn:microsoft.com/office/officeart/2005/8/layout/cycle2"/>
    <dgm:cxn modelId="{83860091-A2F5-4E20-AEEA-56AFE74F1599}" type="presParOf" srcId="{A405A97B-7D98-424D-8A3F-23EBB4D2762F}" destId="{9DB4A336-0769-44B3-BF8F-4543CFDEECC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67433-335C-46C5-AC4D-0A3C4C2A91E7}">
      <dsp:nvSpPr>
        <dsp:cNvPr id="0" name=""/>
        <dsp:cNvSpPr/>
      </dsp:nvSpPr>
      <dsp:spPr>
        <a:xfrm>
          <a:off x="2887265" y="808"/>
          <a:ext cx="2353468" cy="2353468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tx1"/>
              </a:solidFill>
            </a:rPr>
            <a:t>Green</a:t>
          </a:r>
        </a:p>
      </dsp:txBody>
      <dsp:txXfrm>
        <a:off x="3231922" y="345465"/>
        <a:ext cx="1664154" cy="1664154"/>
      </dsp:txXfrm>
    </dsp:sp>
    <dsp:sp modelId="{E6FF22C7-8B38-4EF7-B544-548AD9BDF790}">
      <dsp:nvSpPr>
        <dsp:cNvPr id="0" name=""/>
        <dsp:cNvSpPr/>
      </dsp:nvSpPr>
      <dsp:spPr>
        <a:xfrm rot="3600000">
          <a:off x="4625726" y="2296804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672792" y="2374142"/>
        <a:ext cx="439282" cy="476577"/>
      </dsp:txXfrm>
    </dsp:sp>
    <dsp:sp modelId="{CFB3C08C-5DED-4065-81BD-8684A74C3B3D}">
      <dsp:nvSpPr>
        <dsp:cNvPr id="0" name=""/>
        <dsp:cNvSpPr/>
      </dsp:nvSpPr>
      <dsp:spPr>
        <a:xfrm>
          <a:off x="4656025" y="3064390"/>
          <a:ext cx="2353468" cy="2353468"/>
        </a:xfrm>
        <a:prstGeom prst="ellipse">
          <a:avLst/>
        </a:pr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tx1"/>
              </a:solidFill>
            </a:rPr>
            <a:t>Yellow</a:t>
          </a:r>
        </a:p>
      </dsp:txBody>
      <dsp:txXfrm>
        <a:off x="5000682" y="3409047"/>
        <a:ext cx="1664154" cy="1664154"/>
      </dsp:txXfrm>
    </dsp:sp>
    <dsp:sp modelId="{87335E5A-F2DD-411B-B34B-D7BE07758845}">
      <dsp:nvSpPr>
        <dsp:cNvPr id="0" name=""/>
        <dsp:cNvSpPr/>
      </dsp:nvSpPr>
      <dsp:spPr>
        <a:xfrm rot="10800000">
          <a:off x="3767987" y="384397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 rot="10800000">
        <a:off x="3956251" y="4002835"/>
        <a:ext cx="439282" cy="476577"/>
      </dsp:txXfrm>
    </dsp:sp>
    <dsp:sp modelId="{A62CED70-C8CA-4DFB-8B3B-6D66ED483168}">
      <dsp:nvSpPr>
        <dsp:cNvPr id="0" name=""/>
        <dsp:cNvSpPr/>
      </dsp:nvSpPr>
      <dsp:spPr>
        <a:xfrm>
          <a:off x="1118505" y="3064390"/>
          <a:ext cx="2353468" cy="235346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tx1"/>
              </a:solidFill>
            </a:rPr>
            <a:t>Red</a:t>
          </a:r>
        </a:p>
      </dsp:txBody>
      <dsp:txXfrm>
        <a:off x="1463162" y="3409047"/>
        <a:ext cx="1664154" cy="1664154"/>
      </dsp:txXfrm>
    </dsp:sp>
    <dsp:sp modelId="{A405A97B-7D98-424D-8A3F-23EBB4D2762F}">
      <dsp:nvSpPr>
        <dsp:cNvPr id="0" name=""/>
        <dsp:cNvSpPr/>
      </dsp:nvSpPr>
      <dsp:spPr>
        <a:xfrm rot="18000000">
          <a:off x="2856966" y="232756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2904032" y="2567946"/>
        <a:ext cx="439282" cy="476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67433-335C-46C5-AC4D-0A3C4C2A91E7}">
      <dsp:nvSpPr>
        <dsp:cNvPr id="0" name=""/>
        <dsp:cNvSpPr/>
      </dsp:nvSpPr>
      <dsp:spPr>
        <a:xfrm>
          <a:off x="2887265" y="808"/>
          <a:ext cx="2353468" cy="2353468"/>
        </a:xfrm>
        <a:prstGeom prst="ellipse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tx1"/>
              </a:solidFill>
            </a:rPr>
            <a:t>Green</a:t>
          </a:r>
        </a:p>
      </dsp:txBody>
      <dsp:txXfrm>
        <a:off x="3231922" y="345465"/>
        <a:ext cx="1664154" cy="1664154"/>
      </dsp:txXfrm>
    </dsp:sp>
    <dsp:sp modelId="{E6FF22C7-8B38-4EF7-B544-548AD9BDF790}">
      <dsp:nvSpPr>
        <dsp:cNvPr id="0" name=""/>
        <dsp:cNvSpPr/>
      </dsp:nvSpPr>
      <dsp:spPr>
        <a:xfrm rot="3600000">
          <a:off x="4625726" y="2296804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4672792" y="2374142"/>
        <a:ext cx="439282" cy="476577"/>
      </dsp:txXfrm>
    </dsp:sp>
    <dsp:sp modelId="{CFB3C08C-5DED-4065-81BD-8684A74C3B3D}">
      <dsp:nvSpPr>
        <dsp:cNvPr id="0" name=""/>
        <dsp:cNvSpPr/>
      </dsp:nvSpPr>
      <dsp:spPr>
        <a:xfrm>
          <a:off x="4656025" y="3064390"/>
          <a:ext cx="2353468" cy="2353468"/>
        </a:xfrm>
        <a:prstGeom prst="ellipse">
          <a:avLst/>
        </a:prstGeom>
        <a:solidFill>
          <a:srgbClr val="FFFF00"/>
        </a:solidFill>
        <a:ln w="9525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tx1"/>
              </a:solidFill>
            </a:rPr>
            <a:t>Yellow</a:t>
          </a:r>
        </a:p>
      </dsp:txBody>
      <dsp:txXfrm>
        <a:off x="5000682" y="3409047"/>
        <a:ext cx="1664154" cy="1664154"/>
      </dsp:txXfrm>
    </dsp:sp>
    <dsp:sp modelId="{87335E5A-F2DD-411B-B34B-D7BE07758845}">
      <dsp:nvSpPr>
        <dsp:cNvPr id="0" name=""/>
        <dsp:cNvSpPr/>
      </dsp:nvSpPr>
      <dsp:spPr>
        <a:xfrm rot="10800000">
          <a:off x="3767987" y="384397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 rot="10800000">
        <a:off x="3956251" y="4002835"/>
        <a:ext cx="439282" cy="476577"/>
      </dsp:txXfrm>
    </dsp:sp>
    <dsp:sp modelId="{A62CED70-C8CA-4DFB-8B3B-6D66ED483168}">
      <dsp:nvSpPr>
        <dsp:cNvPr id="0" name=""/>
        <dsp:cNvSpPr/>
      </dsp:nvSpPr>
      <dsp:spPr>
        <a:xfrm>
          <a:off x="1118505" y="3064390"/>
          <a:ext cx="2353468" cy="2353468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tx1"/>
              </a:solidFill>
            </a:rPr>
            <a:t>Red</a:t>
          </a:r>
        </a:p>
      </dsp:txBody>
      <dsp:txXfrm>
        <a:off x="1463162" y="3409047"/>
        <a:ext cx="1664154" cy="1664154"/>
      </dsp:txXfrm>
    </dsp:sp>
    <dsp:sp modelId="{A405A97B-7D98-424D-8A3F-23EBB4D2762F}">
      <dsp:nvSpPr>
        <dsp:cNvPr id="0" name=""/>
        <dsp:cNvSpPr/>
      </dsp:nvSpPr>
      <dsp:spPr>
        <a:xfrm rot="18000000">
          <a:off x="2856966" y="2327566"/>
          <a:ext cx="627546" cy="7942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2904032" y="2567946"/>
        <a:ext cx="439282" cy="476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1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6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7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5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4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56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5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0964-C4C1-48A0-9FA8-A9FF76DAE113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7C559-251A-4F96-B097-DDEC23D1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7792673" y="4442363"/>
            <a:ext cx="824937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North-South</a:t>
            </a:r>
            <a:br>
              <a:rPr lang="en-US" b="1" dirty="0"/>
            </a:br>
            <a:r>
              <a:rPr lang="en-US" b="1" dirty="0"/>
              <a:t>TRAFFIC GO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05945" y="4551129"/>
            <a:ext cx="122593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DON'T</a:t>
            </a:r>
            <a:br>
              <a:rPr lang="en-US" b="1" dirty="0"/>
            </a:br>
            <a:r>
              <a:rPr lang="en-US" b="1" dirty="0"/>
              <a:t>WALK</a:t>
            </a:r>
          </a:p>
        </p:txBody>
      </p:sp>
      <p:sp>
        <p:nvSpPr>
          <p:cNvPr id="22" name="Oval 21"/>
          <p:cNvSpPr/>
          <p:nvPr/>
        </p:nvSpPr>
        <p:spPr>
          <a:xfrm>
            <a:off x="3483548" y="1822810"/>
            <a:ext cx="532932" cy="4712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C316641-1BA7-4ECE-BA42-A49B808050F4}"/>
              </a:ext>
            </a:extLst>
          </p:cNvPr>
          <p:cNvCxnSpPr>
            <a:cxnSpLocks/>
          </p:cNvCxnSpPr>
          <p:nvPr/>
        </p:nvCxnSpPr>
        <p:spPr>
          <a:xfrm flipH="1" flipV="1">
            <a:off x="6017952" y="2058422"/>
            <a:ext cx="11723" cy="3844377"/>
          </a:xfrm>
          <a:prstGeom prst="straightConnector1">
            <a:avLst/>
          </a:prstGeom>
          <a:ln w="98425">
            <a:solidFill>
              <a:srgbClr val="FFCC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2E0E9-0D8B-49AA-9EFC-076CE9A221D9}"/>
              </a:ext>
            </a:extLst>
          </p:cNvPr>
          <p:cNvCxnSpPr>
            <a:cxnSpLocks/>
          </p:cNvCxnSpPr>
          <p:nvPr/>
        </p:nvCxnSpPr>
        <p:spPr>
          <a:xfrm flipH="1" flipV="1">
            <a:off x="5403355" y="905443"/>
            <a:ext cx="11723" cy="3844377"/>
          </a:xfrm>
          <a:prstGeom prst="straightConnector1">
            <a:avLst/>
          </a:prstGeom>
          <a:ln w="98425">
            <a:solidFill>
              <a:srgbClr val="FFCC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78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0"/>
          <a:stretch/>
        </p:blipFill>
        <p:spPr>
          <a:xfrm>
            <a:off x="3489125" y="4269525"/>
            <a:ext cx="809921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North-South RED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East-West </a:t>
            </a:r>
            <a:br>
              <a:rPr lang="en-US" b="1" dirty="0"/>
            </a:br>
            <a:r>
              <a:rPr lang="en-US" b="1" dirty="0"/>
              <a:t>RED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644928" y="2723980"/>
            <a:ext cx="2165389" cy="1214961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050818" y="4468048"/>
            <a:ext cx="1225932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WALK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944162" y="2522281"/>
            <a:ext cx="1918293" cy="1399698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712245" y="2922411"/>
            <a:ext cx="25795" cy="999568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721494" y="2738602"/>
            <a:ext cx="25795" cy="999568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38040" y="2544191"/>
            <a:ext cx="1874178" cy="17546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518610" y="4067464"/>
            <a:ext cx="2446276" cy="21909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698420" y="4494276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528153" y="487675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7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08422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914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North-South</a:t>
            </a:r>
            <a:br>
              <a:rPr lang="en-US" b="1" dirty="0"/>
            </a:br>
            <a:r>
              <a:rPr lang="en-US" b="1" dirty="0"/>
              <a:t>TRAFFIC SLOW</a:t>
            </a:r>
          </a:p>
        </p:txBody>
      </p:sp>
      <p:sp>
        <p:nvSpPr>
          <p:cNvPr id="22" name="Oval 21"/>
          <p:cNvSpPr/>
          <p:nvPr/>
        </p:nvSpPr>
        <p:spPr>
          <a:xfrm>
            <a:off x="3499108" y="1155062"/>
            <a:ext cx="532932" cy="471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767503-9D90-4FE7-A2F8-46F1518990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7792673" y="4442363"/>
            <a:ext cx="824937" cy="14604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6CBD03-3584-45CF-BC40-1138C7D338F4}"/>
              </a:ext>
            </a:extLst>
          </p:cNvPr>
          <p:cNvSpPr txBox="1"/>
          <p:nvPr/>
        </p:nvSpPr>
        <p:spPr>
          <a:xfrm>
            <a:off x="6505945" y="4551129"/>
            <a:ext cx="122593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DON'T</a:t>
            </a:r>
            <a:br>
              <a:rPr lang="en-US" b="1" dirty="0"/>
            </a:br>
            <a:r>
              <a:rPr lang="en-US" b="1" dirty="0"/>
              <a:t>WALK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0F8233-CC4A-4516-A0BA-3949A47CFEE6}"/>
              </a:ext>
            </a:extLst>
          </p:cNvPr>
          <p:cNvCxnSpPr>
            <a:cxnSpLocks/>
          </p:cNvCxnSpPr>
          <p:nvPr/>
        </p:nvCxnSpPr>
        <p:spPr>
          <a:xfrm flipH="1" flipV="1">
            <a:off x="6017952" y="2058422"/>
            <a:ext cx="11723" cy="3844377"/>
          </a:xfrm>
          <a:prstGeom prst="straightConnector1">
            <a:avLst/>
          </a:prstGeom>
          <a:ln w="98425">
            <a:solidFill>
              <a:srgbClr val="FFCC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EA3CA3-3EC5-4B1F-933E-C31AB824486D}"/>
              </a:ext>
            </a:extLst>
          </p:cNvPr>
          <p:cNvCxnSpPr>
            <a:cxnSpLocks/>
          </p:cNvCxnSpPr>
          <p:nvPr/>
        </p:nvCxnSpPr>
        <p:spPr>
          <a:xfrm flipH="1" flipV="1">
            <a:off x="5403355" y="905443"/>
            <a:ext cx="11723" cy="3844377"/>
          </a:xfrm>
          <a:prstGeom prst="straightConnector1">
            <a:avLst/>
          </a:prstGeom>
          <a:ln w="98425">
            <a:solidFill>
              <a:srgbClr val="FFCC0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8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North-South</a:t>
            </a:r>
            <a:br>
              <a:rPr lang="en-US" b="1" dirty="0"/>
            </a:br>
            <a:r>
              <a:rPr lang="en-US" b="1" dirty="0"/>
              <a:t>TRAFFIC</a:t>
            </a:r>
          </a:p>
          <a:p>
            <a:pPr algn="ctr"/>
            <a:r>
              <a:rPr lang="en-US" b="1" dirty="0"/>
              <a:t>STOP</a:t>
            </a:r>
          </a:p>
        </p:txBody>
      </p:sp>
      <p:sp>
        <p:nvSpPr>
          <p:cNvPr id="38" name="Oval 37"/>
          <p:cNvSpPr/>
          <p:nvPr/>
        </p:nvSpPr>
        <p:spPr>
          <a:xfrm>
            <a:off x="3528153" y="487675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3E718-8946-4890-940A-0C452AEEA2B4}"/>
              </a:ext>
            </a:extLst>
          </p:cNvPr>
          <p:cNvSpPr txBox="1"/>
          <p:nvPr/>
        </p:nvSpPr>
        <p:spPr>
          <a:xfrm>
            <a:off x="6505945" y="4551129"/>
            <a:ext cx="1225932" cy="92333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WALK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5641E0-1FAA-4E77-9A2E-D99321698C0A}"/>
              </a:ext>
            </a:extLst>
          </p:cNvPr>
          <p:cNvCxnSpPr>
            <a:cxnSpLocks/>
          </p:cNvCxnSpPr>
          <p:nvPr/>
        </p:nvCxnSpPr>
        <p:spPr>
          <a:xfrm flipH="1" flipV="1">
            <a:off x="4719916" y="4313601"/>
            <a:ext cx="1717188" cy="1"/>
          </a:xfrm>
          <a:prstGeom prst="straightConnector1">
            <a:avLst/>
          </a:prstGeom>
          <a:ln w="98425">
            <a:solidFill>
              <a:srgbClr val="00B0F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51E71C-7448-44F5-BBF1-5A908F93FE9B}"/>
              </a:ext>
            </a:extLst>
          </p:cNvPr>
          <p:cNvCxnSpPr>
            <a:cxnSpLocks/>
          </p:cNvCxnSpPr>
          <p:nvPr/>
        </p:nvCxnSpPr>
        <p:spPr>
          <a:xfrm flipH="1">
            <a:off x="4766383" y="2306871"/>
            <a:ext cx="1739562" cy="1"/>
          </a:xfrm>
          <a:prstGeom prst="straightConnector1">
            <a:avLst/>
          </a:prstGeom>
          <a:ln w="98425">
            <a:solidFill>
              <a:srgbClr val="00B0F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D8EEE305-E01E-40BA-8854-846A31EE00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0"/>
          <a:stretch/>
        </p:blipFill>
        <p:spPr>
          <a:xfrm>
            <a:off x="7887124" y="4282576"/>
            <a:ext cx="809921" cy="14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1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North-South</a:t>
            </a:r>
            <a:br>
              <a:rPr lang="en-US" b="1" dirty="0"/>
            </a:br>
            <a:r>
              <a:rPr lang="en-US" b="1" dirty="0"/>
              <a:t>TRAFFIC</a:t>
            </a:r>
          </a:p>
          <a:p>
            <a:pPr algn="ctr"/>
            <a:r>
              <a:rPr lang="en-US" b="1" dirty="0"/>
              <a:t>STOP</a:t>
            </a:r>
          </a:p>
        </p:txBody>
      </p:sp>
      <p:sp>
        <p:nvSpPr>
          <p:cNvPr id="38" name="Oval 37"/>
          <p:cNvSpPr/>
          <p:nvPr/>
        </p:nvSpPr>
        <p:spPr>
          <a:xfrm>
            <a:off x="3528153" y="487675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64B8570-7508-4DD3-808E-02844914F6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7792673" y="4442363"/>
            <a:ext cx="824937" cy="14604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BC4A13-9747-48B3-B9FF-71D90896E725}"/>
              </a:ext>
            </a:extLst>
          </p:cNvPr>
          <p:cNvSpPr txBox="1"/>
          <p:nvPr/>
        </p:nvSpPr>
        <p:spPr>
          <a:xfrm>
            <a:off x="6505945" y="4551129"/>
            <a:ext cx="122593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DON'T</a:t>
            </a:r>
            <a:br>
              <a:rPr lang="en-US" b="1" dirty="0"/>
            </a:br>
            <a:r>
              <a:rPr lang="en-US" b="1" dirty="0"/>
              <a:t>WALK</a:t>
            </a:r>
          </a:p>
        </p:txBody>
      </p:sp>
    </p:spTree>
    <p:extLst>
      <p:ext uri="{BB962C8B-B14F-4D97-AF65-F5344CB8AC3E}">
        <p14:creationId xmlns:p14="http://schemas.microsoft.com/office/powerpoint/2010/main" val="165699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468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3337546" y="4359282"/>
            <a:ext cx="824937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North-South GREEN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45273" y="259068"/>
            <a:ext cx="19166" cy="6284965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East-West </a:t>
            </a:r>
            <a:br>
              <a:rPr lang="en-US" b="1" dirty="0"/>
            </a:br>
            <a:r>
              <a:rPr lang="en-US" b="1" dirty="0"/>
              <a:t>RED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0818" y="4468048"/>
            <a:ext cx="1225932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DON'T</a:t>
            </a:r>
            <a:br>
              <a:rPr lang="en-US" b="1" dirty="0"/>
            </a:br>
            <a:r>
              <a:rPr lang="en-US" b="1" dirty="0"/>
              <a:t>WALK</a:t>
            </a:r>
          </a:p>
        </p:txBody>
      </p:sp>
      <p:sp>
        <p:nvSpPr>
          <p:cNvPr id="18" name="Oval 17"/>
          <p:cNvSpPr/>
          <p:nvPr/>
        </p:nvSpPr>
        <p:spPr>
          <a:xfrm>
            <a:off x="6704665" y="4458489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83548" y="1822810"/>
            <a:ext cx="532932" cy="4712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7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3337546" y="4359282"/>
            <a:ext cx="824937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North-South YELLOW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545273" y="259068"/>
            <a:ext cx="19166" cy="6284965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East-West </a:t>
            </a:r>
            <a:br>
              <a:rPr lang="en-US" b="1" dirty="0"/>
            </a:br>
            <a:r>
              <a:rPr lang="en-US" b="1" dirty="0"/>
              <a:t>RED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0818" y="4468048"/>
            <a:ext cx="1225932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DON'T</a:t>
            </a:r>
            <a:br>
              <a:rPr lang="en-US" b="1" dirty="0"/>
            </a:br>
            <a:r>
              <a:rPr lang="en-US" b="1" dirty="0"/>
              <a:t>WALK</a:t>
            </a:r>
          </a:p>
        </p:txBody>
      </p:sp>
      <p:sp>
        <p:nvSpPr>
          <p:cNvPr id="18" name="Oval 17"/>
          <p:cNvSpPr/>
          <p:nvPr/>
        </p:nvSpPr>
        <p:spPr>
          <a:xfrm>
            <a:off x="6704665" y="4458489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99108" y="1155062"/>
            <a:ext cx="532932" cy="471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5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3337546" y="4359282"/>
            <a:ext cx="824937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North-South RED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East-West GREEN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0818" y="4468048"/>
            <a:ext cx="1225932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DON'T</a:t>
            </a:r>
            <a:br>
              <a:rPr lang="en-US" b="1" dirty="0"/>
            </a:br>
            <a:r>
              <a:rPr lang="en-US" b="1" dirty="0"/>
              <a:t>WALK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20630" y="3476017"/>
            <a:ext cx="6884062" cy="474731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511745" y="493664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083292" y="4458489"/>
            <a:ext cx="532932" cy="47122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06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t="22331" r="24891" b="14519"/>
          <a:stretch/>
        </p:blipFill>
        <p:spPr>
          <a:xfrm>
            <a:off x="1985875" y="187747"/>
            <a:ext cx="6866417" cy="635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33"/>
          <a:stretch/>
        </p:blipFill>
        <p:spPr>
          <a:xfrm>
            <a:off x="3337546" y="4359282"/>
            <a:ext cx="824937" cy="1460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750" y="189614"/>
            <a:ext cx="1035738" cy="240212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133363" y="3500520"/>
            <a:ext cx="1035738" cy="24021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60293" y="763929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North-South RED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12218" y="5115841"/>
            <a:ext cx="1116957" cy="923330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East-West YELLOW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0818" y="4468048"/>
            <a:ext cx="1225932" cy="1200329"/>
          </a:xfrm>
          <a:prstGeom prst="rect">
            <a:avLst/>
          </a:prstGeom>
          <a:solidFill>
            <a:srgbClr val="FFCC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Pedestrian Crossing</a:t>
            </a:r>
            <a:br>
              <a:rPr lang="en-US" b="1" dirty="0"/>
            </a:br>
            <a:r>
              <a:rPr lang="en-US" b="1" dirty="0"/>
              <a:t>DON'T</a:t>
            </a:r>
            <a:br>
              <a:rPr lang="en-US" b="1" dirty="0"/>
            </a:br>
            <a:r>
              <a:rPr lang="en-US" b="1" dirty="0"/>
              <a:t>WALK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120630" y="3476017"/>
            <a:ext cx="6884062" cy="474731"/>
          </a:xfrm>
          <a:prstGeom prst="straightConnector1">
            <a:avLst/>
          </a:prstGeom>
          <a:ln w="76200">
            <a:solidFill>
              <a:srgbClr val="FFCC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3511745" y="493664"/>
            <a:ext cx="532932" cy="4712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19967" y="4465967"/>
            <a:ext cx="532932" cy="47122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95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8</cp:revision>
  <dcterms:created xsi:type="dcterms:W3CDTF">2020-08-12T05:55:58Z</dcterms:created>
  <dcterms:modified xsi:type="dcterms:W3CDTF">2021-10-01T21:59:52Z</dcterms:modified>
</cp:coreProperties>
</file>