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 line is the analog input; blue line is the sampling
left: 2 bit resolution; 2^2 = 4 buckets
right: 3 bit resolution; 2^3 = 8 buckets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3.3v = 4095 so 1v spans 1240 units
or 1 unit = 4095/3.3 -&gt; so 1 unit is 0.8 mV
1.67v is 2047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to Digital Conversion</dc:title>
  <dc:subject>PptxGenJS Presentation</dc:subject>
  <dc:creator>Created by Marp</dc:creator>
  <cp:lastModifiedBy>Created by Marp</cp:lastModifiedBy>
  <cp:revision>1</cp:revision>
  <dcterms:created xsi:type="dcterms:W3CDTF">2021-01-29T00:22:03Z</dcterms:created>
  <dcterms:modified xsi:type="dcterms:W3CDTF">2021-01-29T00:22:03Z</dcterms:modified>
</cp:coreProperties>
</file>