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using digital values to simulate analog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out: 0v and 5v (3.3V for argon), different percentage duty cycles; ignore analogWrite for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
* Square wave: a digital output that switches repeatedely from high (3.3v) to 0v
* Pulse width: how long the signal is high (usually in milliseconds)
* Duty cycle: percentage of time that a signal is at 3.3v
* Period: time for one on/off cycle to complete (usually in milliseconds)
* Frequency: how many times per second the on/off cycle repeats (Hz)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on/off switching happens very fast so the output device "perceives" the effect of an average (integration) of the output voltage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 Width Modulation</dc:title>
  <dc:subject>PptxGenJS Presentation</dc:subject>
  <dc:creator>Created by Marp</dc:creator>
  <cp:lastModifiedBy>Created by Marp</cp:lastModifiedBy>
  <cp:revision>1</cp:revision>
  <dcterms:created xsi:type="dcterms:W3CDTF">2021-01-27T01:11:27Z</dcterms:created>
  <dcterms:modified xsi:type="dcterms:W3CDTF">2021-01-27T01:11:27Z</dcterms:modified>
</cp:coreProperties>
</file>