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BE809-D08D-4618-8884-0D5DD0639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57A3A-3CF7-480C-AA37-23E06E5C3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3E7B5-C685-4BC3-84DC-1BDE182C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DACB-AA34-4501-B984-01C37FDD50C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2921A-8983-4C31-8ADC-E9667126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72EB5-FC3E-496E-8B79-8D0A228F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62EC-34C9-402F-9777-C198F85A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7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F172-3B69-4A9E-8CD9-D5A405EE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1B5E5-AE5C-4B1A-AD31-D7DBF8747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27FB-BC17-47FD-AB5D-F015E86C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DACB-AA34-4501-B984-01C37FDD50C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9C6AB-CF7B-436C-A470-8F6001F63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B647B-B07D-40A8-A5CC-FF13364C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62EC-34C9-402F-9777-C198F85A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4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5E385E-0719-448A-B20F-1BEE24EF3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B7161-2640-47DC-8678-4F14DA07D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68B82-6F21-4E19-A1FA-4AA08E07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DACB-AA34-4501-B984-01C37FDD50C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162EB-7F45-45E6-8990-B5F07539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ADE22-43A8-42AB-84C4-9DCF7F3C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62EC-34C9-402F-9777-C198F85A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A955A-1E24-46D8-8A6A-4C0C8CA45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A7204-906B-45FC-913C-B4CEE3329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16134-7797-4E64-A7E6-6CD68E4E2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DACB-AA34-4501-B984-01C37FDD50C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5CF15-0356-41F5-9E0F-F117B81E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8539D-7702-4319-9ECE-3AE24BC6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62EC-34C9-402F-9777-C198F85A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1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3CCC-DB67-4957-8279-13B5460DF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4F544-0BE2-4D05-BC19-CAC9219E0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1ED9-4639-4451-8649-BDA1A7832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DACB-AA34-4501-B984-01C37FDD50C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35F33-BD88-4E8E-9EB5-249BDC13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307DB-6E62-40BE-8565-8CA7A6E6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62EC-34C9-402F-9777-C198F85A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2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6A19-B136-49E6-9282-67DB2C5C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37D17-DF39-40D9-9440-196A1071E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2C3CF-2B71-4228-8810-30E2AFA52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88B27-3574-4D6E-B8CA-2BE80585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DACB-AA34-4501-B984-01C37FDD50C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0E963-D2CA-49E4-8BF7-1AD5B8AE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E04B2-5077-46E8-931C-3F1BB38D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62EC-34C9-402F-9777-C198F85A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2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4500-3F24-4ED4-B656-89A098F80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5723E-6D14-4712-A1DB-77FBD61C8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648BD-4014-4728-BE92-31B2B7E39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B0A98D-CDBE-4263-98B9-C5C1FEE47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F86381-A188-4470-BFB5-6284BEF78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118DA2-BB49-4738-9FDA-C75FA1C3E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DACB-AA34-4501-B984-01C37FDD50C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A290D2-FC7E-45D5-AFE4-93551AB5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2A6BFC-7C0A-469D-B160-B12F7BFC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62EC-34C9-402F-9777-C198F85A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7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78DF-AE71-4E2C-AFD9-3E8B19E6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7E40E-C436-4F49-AF20-FCAB459B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DACB-AA34-4501-B984-01C37FDD50C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DC21C-2511-404D-B53A-A8813F56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8BE50-6FEB-4F43-893F-F4DFBBC2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62EC-34C9-402F-9777-C198F85A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8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280F7-E2FE-48D0-A52C-22E9213BF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DACB-AA34-4501-B984-01C37FDD50C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643859-9717-4FFF-939B-325C904A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63CB1-5709-43E8-88FC-A5FA5959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62EC-34C9-402F-9777-C198F85A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5A04-D7B8-4146-98B1-AD320760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46B99-F316-4F1D-B088-4BE2DB85B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C3741-91C1-4B78-A53E-D7AD47917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387D3-BB4E-4C5D-B842-8F66CDE1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DACB-AA34-4501-B984-01C37FDD50C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61100-224C-4092-BF5D-7FD7EB2FA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7F054-3FB1-4BBA-AC77-5ECACCC4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62EC-34C9-402F-9777-C198F85A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0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487A-BE64-482F-8DCA-4F914AC1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B2D0C1-A9EB-4EC2-9DF3-9BF1C12D2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3EAB3-0078-483D-9576-BFF610849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B9973-CDDA-4D06-AA7D-63989430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DACB-AA34-4501-B984-01C37FDD50C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30CDF-FF2C-49E3-8787-735310CF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FB1D0-2D8A-4908-A930-583B221B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62EC-34C9-402F-9777-C198F85A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3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B72BA4-88CC-41EE-9DB2-EFB7EFC8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18419-1F68-4803-B6FD-85CACCEE7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8FF03-E732-4865-9D5A-49A6AAC6C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DDACB-AA34-4501-B984-01C37FDD50C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A12BA-B64C-44D5-ACDD-D5600B98C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A395-EBD4-4B89-A32C-B7E2C1891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562EC-34C9-402F-9777-C198F85A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C04133BD-C7DA-4A5B-86FC-4CD20E82A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20" y="2324796"/>
            <a:ext cx="1189579" cy="2691972"/>
          </a:xfrm>
          <a:prstGeom prst="rect">
            <a:avLst/>
          </a:prstGeom>
        </p:spPr>
      </p:pic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3A87124C-1FD9-4AE0-A262-F1564B6C0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1462" y="-138063"/>
            <a:ext cx="2868079" cy="2868079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EEE5A17-A7AE-42DB-AC77-31B86878D050}"/>
              </a:ext>
            </a:extLst>
          </p:cNvPr>
          <p:cNvSpPr/>
          <p:nvPr/>
        </p:nvSpPr>
        <p:spPr>
          <a:xfrm>
            <a:off x="8810605" y="2117717"/>
            <a:ext cx="2915728" cy="2492301"/>
          </a:xfrm>
          <a:prstGeom prst="roundRect">
            <a:avLst/>
          </a:prstGeom>
          <a:solidFill>
            <a:srgbClr val="2B2C2E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DF10E0-2FF4-4ACD-B086-F78C18167F2A}"/>
              </a:ext>
            </a:extLst>
          </p:cNvPr>
          <p:cNvSpPr txBox="1"/>
          <p:nvPr/>
        </p:nvSpPr>
        <p:spPr>
          <a:xfrm>
            <a:off x="9477885" y="5553333"/>
            <a:ext cx="15811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Initial State API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623B9C-9F15-4BF2-942D-92FB14B424A8}"/>
              </a:ext>
            </a:extLst>
          </p:cNvPr>
          <p:cNvSpPr txBox="1"/>
          <p:nvPr/>
        </p:nvSpPr>
        <p:spPr>
          <a:xfrm>
            <a:off x="883592" y="5690975"/>
            <a:ext cx="115803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Argon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2E842D-1408-403E-9948-1F1BF4293FC1}"/>
              </a:ext>
            </a:extLst>
          </p:cNvPr>
          <p:cNvSpPr txBox="1"/>
          <p:nvPr/>
        </p:nvSpPr>
        <p:spPr>
          <a:xfrm>
            <a:off x="4489117" y="5690975"/>
            <a:ext cx="225277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Particle Cloud</a:t>
            </a:r>
          </a:p>
        </p:txBody>
      </p:sp>
    </p:spTree>
    <p:extLst>
      <p:ext uri="{BB962C8B-B14F-4D97-AF65-F5344CB8AC3E}">
        <p14:creationId xmlns:p14="http://schemas.microsoft.com/office/powerpoint/2010/main" val="399031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C04133BD-C7DA-4A5B-86FC-4CD20E82A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20" y="2324796"/>
            <a:ext cx="1189579" cy="2691972"/>
          </a:xfrm>
          <a:prstGeom prst="rect">
            <a:avLst/>
          </a:prstGeom>
        </p:spPr>
      </p:pic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3A87124C-1FD9-4AE0-A262-F1564B6C0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1462" y="-138063"/>
            <a:ext cx="2868079" cy="28680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F3F1ED2-9593-4327-A919-6F94842E9FF0}"/>
              </a:ext>
            </a:extLst>
          </p:cNvPr>
          <p:cNvSpPr txBox="1"/>
          <p:nvPr/>
        </p:nvSpPr>
        <p:spPr>
          <a:xfrm>
            <a:off x="883592" y="5690975"/>
            <a:ext cx="115803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Argon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CD7E23-4859-4854-85A9-32CCFD2CBFB4}"/>
              </a:ext>
            </a:extLst>
          </p:cNvPr>
          <p:cNvSpPr txBox="1"/>
          <p:nvPr/>
        </p:nvSpPr>
        <p:spPr>
          <a:xfrm>
            <a:off x="4489117" y="5690975"/>
            <a:ext cx="225277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Particle Cloud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BD1EE0FC-033B-42EB-BD4E-A75E1076F0C6}"/>
              </a:ext>
            </a:extLst>
          </p:cNvPr>
          <p:cNvSpPr/>
          <p:nvPr/>
        </p:nvSpPr>
        <p:spPr>
          <a:xfrm>
            <a:off x="1602481" y="1277055"/>
            <a:ext cx="4595119" cy="1646003"/>
          </a:xfrm>
          <a:prstGeom prst="arc">
            <a:avLst>
              <a:gd name="adj1" fmla="val 11292682"/>
              <a:gd name="adj2" fmla="val 16981830"/>
            </a:avLst>
          </a:prstGeom>
          <a:ln w="571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4149D2-611E-4090-B69A-E92276D44F48}"/>
              </a:ext>
            </a:extLst>
          </p:cNvPr>
          <p:cNvSpPr txBox="1"/>
          <p:nvPr/>
        </p:nvSpPr>
        <p:spPr>
          <a:xfrm>
            <a:off x="1872254" y="243695"/>
            <a:ext cx="2027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Send request via </a:t>
            </a:r>
            <a:r>
              <a:rPr lang="en-US" b="1" dirty="0" err="1"/>
              <a:t>Particle.publish</a:t>
            </a:r>
            <a:r>
              <a:rPr lang="en-US" b="1" dirty="0"/>
              <a:t>() to webhook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93A5F6B-D174-41D4-A4C6-24F24EB180E1}"/>
              </a:ext>
            </a:extLst>
          </p:cNvPr>
          <p:cNvSpPr/>
          <p:nvPr/>
        </p:nvSpPr>
        <p:spPr>
          <a:xfrm>
            <a:off x="8810605" y="2117717"/>
            <a:ext cx="2915728" cy="2492301"/>
          </a:xfrm>
          <a:prstGeom prst="roundRect">
            <a:avLst/>
          </a:prstGeom>
          <a:solidFill>
            <a:srgbClr val="2B2C2E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FEB1C4-51E9-422A-9911-43422CDA8D66}"/>
              </a:ext>
            </a:extLst>
          </p:cNvPr>
          <p:cNvSpPr txBox="1"/>
          <p:nvPr/>
        </p:nvSpPr>
        <p:spPr>
          <a:xfrm>
            <a:off x="9477885" y="5553333"/>
            <a:ext cx="1581168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Initial State API</a:t>
            </a:r>
          </a:p>
        </p:txBody>
      </p:sp>
    </p:spTree>
    <p:extLst>
      <p:ext uri="{BB962C8B-B14F-4D97-AF65-F5344CB8AC3E}">
        <p14:creationId xmlns:p14="http://schemas.microsoft.com/office/powerpoint/2010/main" val="419421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C04133BD-C7DA-4A5B-86FC-4CD20E82A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20" y="2324796"/>
            <a:ext cx="1189579" cy="2691972"/>
          </a:xfrm>
          <a:prstGeom prst="rect">
            <a:avLst/>
          </a:prstGeom>
        </p:spPr>
      </p:pic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3A87124C-1FD9-4AE0-A262-F1564B6C0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1462" y="-138063"/>
            <a:ext cx="2868079" cy="28680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F3F1ED2-9593-4327-A919-6F94842E9FF0}"/>
              </a:ext>
            </a:extLst>
          </p:cNvPr>
          <p:cNvSpPr txBox="1"/>
          <p:nvPr/>
        </p:nvSpPr>
        <p:spPr>
          <a:xfrm>
            <a:off x="883592" y="5690975"/>
            <a:ext cx="115803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Argon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CD7E23-4859-4854-85A9-32CCFD2CBFB4}"/>
              </a:ext>
            </a:extLst>
          </p:cNvPr>
          <p:cNvSpPr txBox="1"/>
          <p:nvPr/>
        </p:nvSpPr>
        <p:spPr>
          <a:xfrm>
            <a:off x="4489117" y="5690975"/>
            <a:ext cx="225277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Particle Cloud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BD1EE0FC-033B-42EB-BD4E-A75E1076F0C6}"/>
              </a:ext>
            </a:extLst>
          </p:cNvPr>
          <p:cNvSpPr/>
          <p:nvPr/>
        </p:nvSpPr>
        <p:spPr>
          <a:xfrm>
            <a:off x="1602481" y="1277055"/>
            <a:ext cx="4595119" cy="1646003"/>
          </a:xfrm>
          <a:prstGeom prst="arc">
            <a:avLst>
              <a:gd name="adj1" fmla="val 11292682"/>
              <a:gd name="adj2" fmla="val 16981830"/>
            </a:avLst>
          </a:prstGeom>
          <a:ln w="57150">
            <a:solidFill>
              <a:schemeClr val="bg1">
                <a:lumMod val="8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4149D2-611E-4090-B69A-E92276D44F48}"/>
              </a:ext>
            </a:extLst>
          </p:cNvPr>
          <p:cNvSpPr txBox="1"/>
          <p:nvPr/>
        </p:nvSpPr>
        <p:spPr>
          <a:xfrm>
            <a:off x="1872254" y="243695"/>
            <a:ext cx="2027786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Send request via 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Particle.publish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() to webhook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1926D2-6827-4E7F-87F9-59F421A23196}"/>
              </a:ext>
            </a:extLst>
          </p:cNvPr>
          <p:cNvSpPr txBox="1"/>
          <p:nvPr/>
        </p:nvSpPr>
        <p:spPr>
          <a:xfrm>
            <a:off x="7761587" y="520694"/>
            <a:ext cx="2261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Particle webhook connects to API endpoint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53158D47-55D2-4762-A3BA-61D655491B12}"/>
              </a:ext>
            </a:extLst>
          </p:cNvPr>
          <p:cNvSpPr/>
          <p:nvPr/>
        </p:nvSpPr>
        <p:spPr>
          <a:xfrm>
            <a:off x="4751981" y="1277055"/>
            <a:ext cx="4595119" cy="1646003"/>
          </a:xfrm>
          <a:prstGeom prst="arc">
            <a:avLst>
              <a:gd name="adj1" fmla="val 15081720"/>
              <a:gd name="adj2" fmla="val 21236164"/>
            </a:avLst>
          </a:prstGeom>
          <a:ln w="571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72265B7-D141-4944-AD9A-55DB6250DD3F}"/>
              </a:ext>
            </a:extLst>
          </p:cNvPr>
          <p:cNvSpPr/>
          <p:nvPr/>
        </p:nvSpPr>
        <p:spPr>
          <a:xfrm>
            <a:off x="8810605" y="2117717"/>
            <a:ext cx="2915728" cy="2492301"/>
          </a:xfrm>
          <a:prstGeom prst="roundRect">
            <a:avLst/>
          </a:prstGeom>
          <a:solidFill>
            <a:srgbClr val="2B2C2E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F83522-3688-496A-995F-83B889F19C2C}"/>
              </a:ext>
            </a:extLst>
          </p:cNvPr>
          <p:cNvSpPr txBox="1"/>
          <p:nvPr/>
        </p:nvSpPr>
        <p:spPr>
          <a:xfrm>
            <a:off x="9477885" y="5553333"/>
            <a:ext cx="15811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Initial State API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B043280-5848-4FD0-932A-18C9A10A4B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133"/>
          <a:stretch/>
        </p:blipFill>
        <p:spPr>
          <a:xfrm>
            <a:off x="8993171" y="2301681"/>
            <a:ext cx="2607655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4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42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P</dc:creator>
  <cp:lastModifiedBy>R P</cp:lastModifiedBy>
  <cp:revision>7</cp:revision>
  <dcterms:created xsi:type="dcterms:W3CDTF">2020-10-18T00:27:48Z</dcterms:created>
  <dcterms:modified xsi:type="dcterms:W3CDTF">2021-02-02T02:38:44Z</dcterms:modified>
</cp:coreProperties>
</file>