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middle: 5K Ohms; 
top: 10K ohms because it is the R between Vout and Gnd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middle: 1.67v because the wiper is "seeing" halfway through the drop of 3.3v across the entire resistor; 
bottom: 0v because Vout and Gnd are directly connected;
top: 3.3v because vout is connected to 3.3v, which is being dropped over 10K resisor;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&lt;img src="lecture_photoresistor.assets/511ac8f5ce395f5846000000.png" alt="Schematic symbol for a potentiometer" style="width:350px" /&gt;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would expect a range of 0-3.3v, but we will see with
ADC that that is not what we 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Input with Potentiometers</dc:title>
  <dc:subject>PptxGenJS Presentation</dc:subject>
  <dc:creator>Created by Marp</dc:creator>
  <cp:lastModifiedBy>Created by Marp</cp:lastModifiedBy>
  <cp:revision>1</cp:revision>
  <dcterms:created xsi:type="dcterms:W3CDTF">2021-01-21T02:11:07Z</dcterms:created>
  <dcterms:modified xsi:type="dcterms:W3CDTF">2021-01-21T02:11:07Z</dcterms:modified>
</cp:coreProperties>
</file>