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notesMasterIdLst>
    <p:notesMasterId r:id="rId4"/>
  </p:notesMasterIdLst>
  <p:handoutMasterIdLst>
    <p:handoutMasterId r:id="rId5"/>
  </p:handoutMasterIdLst>
  <p:sldIdLst>
    <p:sldId id="549" r:id="rId2"/>
    <p:sldId id="550" r:id="rId3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  <a:srgbClr val="990000"/>
    <a:srgbClr val="991B1E"/>
    <a:srgbClr val="901C1C"/>
    <a:srgbClr val="AB21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699" autoAdjust="0"/>
    <p:restoredTop sz="79061" autoAdjust="0"/>
  </p:normalViewPr>
  <p:slideViewPr>
    <p:cSldViewPr>
      <p:cViewPr varScale="1">
        <p:scale>
          <a:sx n="31" d="100"/>
          <a:sy n="31" d="100"/>
        </p:scale>
        <p:origin x="912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5" d="100"/>
          <a:sy n="45" d="100"/>
        </p:scale>
        <p:origin x="2680" y="2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D5CE9BB6-9DE7-4C7D-944E-0407196045AC}" type="datetimeFigureOut">
              <a:rPr lang="en-US"/>
              <a:pPr>
                <a:defRPr/>
              </a:pPr>
              <a:t>7/7/2020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</a:defRPr>
            </a:lvl1pPr>
          </a:lstStyle>
          <a:p>
            <a:pPr>
              <a:defRPr/>
            </a:pPr>
            <a:fld id="{03D78C08-3170-4126-B2C9-7A07FE264D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066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4F472A-94B4-4006-9179-F5769C00C5CE}" type="datetimeFigureOut">
              <a:rPr lang="en-US"/>
              <a:pPr/>
              <a:t>7/7/2020</a:t>
            </a:fld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40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40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40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F242502-A0B0-4049-BE46-325A13CC55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0272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r>
              <a:rPr lang="en-US" baseline="0" dirty="0" smtClean="0"/>
              <a:t> list</a:t>
            </a:r>
          </a:p>
          <a:p>
            <a:r>
              <a:rPr lang="en-US" baseline="0" dirty="0" smtClean="0"/>
              <a:t>https://docs.google.com/document/d/1B39r8Sj7hAQ5mfk1cUYdS2BbdeLpn6e9Jyeo1yz8vZQ/edit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42502-A0B0-4049-BE46-325A13CC55A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5224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Question</a:t>
            </a:r>
            <a:r>
              <a:rPr lang="en-US" baseline="0" dirty="0" smtClean="0"/>
              <a:t> list</a:t>
            </a:r>
          </a:p>
          <a:p>
            <a:r>
              <a:rPr lang="en-US" baseline="0" dirty="0" smtClean="0"/>
              <a:t>https://docs.google.com/document/d/1B39r8Sj7hAQ5mfk1cUYdS2BbdeLpn6e9Jyeo1yz8vZQ/edit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242502-A0B0-4049-BE46-325A13CC55A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27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00"/>
            <a:ext cx="7772400" cy="2848109"/>
          </a:xfrm>
        </p:spPr>
        <p:txBody>
          <a:bodyPr>
            <a:noAutofit/>
          </a:bodyPr>
          <a:lstStyle>
            <a:lvl1pPr algn="ctr">
              <a:defRPr sz="4400">
                <a:solidFill>
                  <a:srgbClr val="99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962400"/>
            <a:ext cx="6400800" cy="1752600"/>
          </a:xfrm>
        </p:spPr>
        <p:txBody>
          <a:bodyPr anchor="ctr"/>
          <a:lstStyle>
            <a:lvl1pPr marL="0" indent="0" algn="ctr">
              <a:buNone/>
              <a:defRPr>
                <a:solidFill>
                  <a:srgbClr val="99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64FE3A-2463-4374-946E-662104AC68A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5660561"/>
      </p:ext>
    </p:extLst>
  </p:cSld>
  <p:clrMapOvr>
    <a:masterClrMapping/>
  </p:clrMapOvr>
  <p:transition>
    <p:fade thruBlk="1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56212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A2B1C43-EFED-47E8-993B-F3E714E7925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121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FD4543A-3ABE-4FE9-97FF-6B632C8C07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78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6453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6453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58A750-F58C-4AF0-BD24-3069D4F24CF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4017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3687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80AED-96F7-4131-B1DB-1A1140D585E8}" type="datetimeFigureOut">
              <a:rPr lang="en-US"/>
              <a:pPr>
                <a:defRPr/>
              </a:pPr>
              <a:t>7/7/2020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ADE4F-678A-4E9F-9DE2-45D9FE2E6A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>
    <p:fade thruBlk="1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0" y="760413"/>
            <a:ext cx="9144000" cy="50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9388" y="124087"/>
            <a:ext cx="7408862" cy="523875"/>
          </a:xfrm>
          <a:prstGeom prst="rect">
            <a:avLst/>
          </a:prstGeom>
        </p:spPr>
        <p:txBody>
          <a:bodyPr/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179110" y="821784"/>
            <a:ext cx="8785781" cy="512181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0000"/>
                </a:solidFill>
                <a:latin typeface="+mn-lt"/>
              </a:defRPr>
            </a:lvl1pPr>
            <a:lvl2pPr>
              <a:defRPr sz="2000">
                <a:solidFill>
                  <a:srgbClr val="000000"/>
                </a:solidFill>
                <a:latin typeface="+mn-lt"/>
              </a:defRPr>
            </a:lvl2pPr>
            <a:lvl3pPr>
              <a:defRPr sz="1800">
                <a:solidFill>
                  <a:srgbClr val="000000"/>
                </a:solidFill>
                <a:latin typeface="+mn-lt"/>
              </a:defRPr>
            </a:lvl3pPr>
            <a:lvl4pPr>
              <a:defRPr sz="1600">
                <a:solidFill>
                  <a:srgbClr val="000000"/>
                </a:solidFill>
                <a:latin typeface="+mn-lt"/>
              </a:defRPr>
            </a:lvl4pPr>
            <a:lvl5pPr>
              <a:defRPr sz="1600">
                <a:solidFill>
                  <a:srgbClr val="000000"/>
                </a:soli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69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08171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12518"/>
            <a:ext cx="8839200" cy="11430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55518"/>
            <a:ext cx="8839200" cy="4674765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8F24C-0AD9-49A4-AAFB-00ECB9121C0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35371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627B7-EE4E-495D-A8B4-01A4674DBC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47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3198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31983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17E0DE9-035F-4E11-9C10-F5745D00728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25697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7451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74515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4D22D1-6ECF-4296-B08A-BEFEE4132A0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68591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9524F8-8D45-43D7-8B88-DC6312F57B0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714862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DF854C-BCFB-412C-B28D-CCD41DF1B1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633969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6564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49436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D9C8D5-F520-4BB4-81F6-DBC6254FC3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14383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6011785"/>
            <a:ext cx="9144000" cy="84483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7950" y="112518"/>
            <a:ext cx="89281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50" y="1255518"/>
            <a:ext cx="8928100" cy="4674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06729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06788" y="6474817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52F87B5-2DC8-4A18-A9F6-47B3241FC343}" type="slidenum">
              <a:rPr lang="en-US" smtClean="0"/>
              <a:pPr>
                <a:defRPr/>
              </a:pPr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" name="Picture 10" descr="1-lineWordmark_GoldOnCard_NoBG.eps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6997700" y="6462029"/>
            <a:ext cx="1822126" cy="154821"/>
          </a:xfrm>
          <a:prstGeom prst="rect">
            <a:avLst/>
          </a:prstGeom>
        </p:spPr>
      </p:pic>
      <p:pic>
        <p:nvPicPr>
          <p:cNvPr id="12" name="Picture 11" descr="Formal_Viterbi_GoldOnCard_NoBG.eps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292102" y="6138309"/>
            <a:ext cx="1741688" cy="470075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 flipV="1">
            <a:off x="0" y="5960984"/>
            <a:ext cx="9144000" cy="5080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6686226" y="605765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mtClean="0">
                <a:solidFill>
                  <a:schemeClr val="bg1"/>
                </a:solidFill>
                <a:latin typeface="+mn-lt"/>
              </a:defRPr>
            </a:lvl1pPr>
          </a:lstStyle>
          <a:p>
            <a:pPr>
              <a:defRPr/>
            </a:pPr>
            <a:fld id="{19A366AF-C4A6-49E9-B277-9F3AFEC7C550}" type="datetimeFigureOut">
              <a:rPr lang="en-US" smtClean="0"/>
              <a:pPr>
                <a:defRPr/>
              </a:pPr>
              <a:t>7/7/2020</a:t>
            </a:fld>
            <a:endParaRPr lang="en-US" dirty="0"/>
          </a:p>
        </p:txBody>
      </p:sp>
      <p:pic>
        <p:nvPicPr>
          <p:cNvPr id="14" name="Picture 7"/>
          <p:cNvPicPr>
            <a:picLocks noChangeAspect="1" noChangeArrowheads="1"/>
          </p:cNvPicPr>
          <p:nvPr userDrawn="1"/>
        </p:nvPicPr>
        <p:blipFill>
          <a:blip r:embed="rId19" cstate="print"/>
          <a:srcRect r="57269"/>
          <a:stretch>
            <a:fillRect/>
          </a:stretch>
        </p:blipFill>
        <p:spPr bwMode="auto">
          <a:xfrm>
            <a:off x="107950" y="76200"/>
            <a:ext cx="381000" cy="263525"/>
          </a:xfrm>
          <a:prstGeom prst="rect">
            <a:avLst/>
          </a:prstGeom>
          <a:noFill/>
          <a:ln w="317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02177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  <p:sldLayoutId id="2147483708" r:id="rId14"/>
    <p:sldLayoutId id="2147483723" r:id="rId15"/>
  </p:sldLayoutIdLst>
  <p:transition>
    <p:fade thruBlk="1"/>
  </p:transition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990000"/>
          </a:solidFill>
          <a:latin typeface="+mj-lt"/>
          <a:ea typeface="+mj-ea"/>
          <a:cs typeface="Arial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3200" kern="1200" dirty="0" smtClean="0">
          <a:solidFill>
            <a:srgbClr val="000000"/>
          </a:solidFill>
          <a:latin typeface="+mn-lt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800" kern="1200" dirty="0" smtClean="0">
          <a:solidFill>
            <a:srgbClr val="000000"/>
          </a:solidFill>
          <a:latin typeface="+mn-lt"/>
          <a:ea typeface="+mn-ea"/>
          <a:cs typeface="Arial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lang="en-US" sz="2400" kern="1200" dirty="0" smtClean="0">
          <a:solidFill>
            <a:srgbClr val="000000"/>
          </a:solidFill>
          <a:latin typeface="+mn-lt"/>
          <a:ea typeface="+mn-ea"/>
          <a:cs typeface="Arial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lang="en-US" sz="2000" kern="1200" dirty="0" smtClean="0">
          <a:solidFill>
            <a:srgbClr val="000000"/>
          </a:solidFill>
          <a:latin typeface="+mn-lt"/>
          <a:ea typeface="+mn-ea"/>
          <a:cs typeface="Arial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lang="en-US" sz="2000" kern="1200" dirty="0">
          <a:solidFill>
            <a:srgbClr val="000000"/>
          </a:solidFill>
          <a:latin typeface="+mn-lt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Friending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You will be assigned to a breakout out room with tw</a:t>
            </a:r>
            <a:r>
              <a:rPr lang="en-US" dirty="0" smtClean="0"/>
              <a:t>o people</a:t>
            </a:r>
            <a:r>
              <a:rPr lang="en-US" dirty="0" smtClean="0"/>
              <a:t> </a:t>
            </a:r>
            <a:endParaRPr lang="en-US" dirty="0" smtClean="0"/>
          </a:p>
          <a:p>
            <a:r>
              <a:rPr lang="en-US" dirty="0" smtClean="0"/>
              <a:t>2 </a:t>
            </a:r>
            <a:r>
              <a:rPr lang="en-US" dirty="0" smtClean="0"/>
              <a:t>minute timer</a:t>
            </a:r>
          </a:p>
          <a:p>
            <a:pPr lvl="1"/>
            <a:r>
              <a:rPr lang="en-US" dirty="0" smtClean="0"/>
              <a:t>Introduce yourself</a:t>
            </a:r>
          </a:p>
          <a:p>
            <a:pPr lvl="1"/>
            <a:r>
              <a:rPr lang="en-US" dirty="0" smtClean="0"/>
              <a:t>Answer a question I </a:t>
            </a:r>
            <a:r>
              <a:rPr lang="en-US" dirty="0" smtClean="0"/>
              <a:t>pose</a:t>
            </a:r>
            <a:endParaRPr lang="en-US" dirty="0" smtClean="0"/>
          </a:p>
          <a:p>
            <a:pPr lvl="1"/>
            <a:r>
              <a:rPr lang="en-US" dirty="0" smtClean="0"/>
              <a:t>When timer ends, </a:t>
            </a:r>
            <a:r>
              <a:rPr lang="en-US" dirty="0" smtClean="0"/>
              <a:t>you'll return to the classroom and be assigned to new group of students with a </a:t>
            </a:r>
            <a:r>
              <a:rPr lang="en-US" smtClean="0"/>
              <a:t>new question</a:t>
            </a:r>
            <a:endParaRPr lang="en-US" dirty="0" smtClean="0"/>
          </a:p>
          <a:p>
            <a:r>
              <a:rPr lang="en-US" dirty="0" smtClean="0"/>
              <a:t>When we were are all done, share one interesting thing you learned about classmates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81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Speed Friending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 in two rows facing each other </a:t>
            </a:r>
          </a:p>
          <a:p>
            <a:r>
              <a:rPr lang="en-US" dirty="0" smtClean="0"/>
              <a:t>1 minute timer</a:t>
            </a:r>
          </a:p>
          <a:p>
            <a:pPr lvl="1"/>
            <a:r>
              <a:rPr lang="en-US" dirty="0" smtClean="0"/>
              <a:t>Introduce yourself</a:t>
            </a:r>
          </a:p>
          <a:p>
            <a:pPr lvl="1"/>
            <a:r>
              <a:rPr lang="en-US" dirty="0" smtClean="0"/>
              <a:t>Answer a question I pose</a:t>
            </a:r>
          </a:p>
          <a:p>
            <a:pPr lvl="1"/>
            <a:r>
              <a:rPr lang="en-US" dirty="0" smtClean="0"/>
              <a:t>When timer ends, students closest to back wall rotate one seat to left</a:t>
            </a:r>
          </a:p>
          <a:p>
            <a:r>
              <a:rPr lang="en-US" dirty="0" smtClean="0"/>
              <a:t>When we were are all done, share one interesting thing you learned about classmates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298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SC Viterbi PowerPoint Theme (2013)">
  <a:themeElements>
    <a:clrScheme name="Custom 1">
      <a:dk1>
        <a:srgbClr val="000000"/>
      </a:dk1>
      <a:lt1>
        <a:srgbClr val="FFFFFF"/>
      </a:lt1>
      <a:dk2>
        <a:srgbClr val="830000"/>
      </a:dk2>
      <a:lt2>
        <a:srgbClr val="999999"/>
      </a:lt2>
      <a:accent1>
        <a:srgbClr val="CCCCCC"/>
      </a:accent1>
      <a:accent2>
        <a:srgbClr val="FFCC00"/>
      </a:accent2>
      <a:accent3>
        <a:srgbClr val="FFFFFF"/>
      </a:accent3>
      <a:accent4>
        <a:srgbClr val="000000"/>
      </a:accent4>
      <a:accent5>
        <a:srgbClr val="D9D9D9"/>
      </a:accent5>
      <a:accent6>
        <a:srgbClr val="FFCC00"/>
      </a:accent6>
      <a:hlink>
        <a:srgbClr val="990000"/>
      </a:hlink>
      <a:folHlink>
        <a:srgbClr val="990000"/>
      </a:folHlink>
    </a:clrScheme>
    <a:fontScheme name="Custom 2">
      <a:majorFont>
        <a:latin typeface="Adobe Caslon Pro"/>
        <a:ea typeface=""/>
        <a:cs typeface=""/>
      </a:majorFont>
      <a:minorFont>
        <a:latin typeface="Myriad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USC Viterbi PowerPoint Theme (Trina Edit 2013)</Template>
  <TotalTime>3621</TotalTime>
  <Words>120</Words>
  <Application>Microsoft Office PowerPoint</Application>
  <PresentationFormat>On-screen Show (4:3)</PresentationFormat>
  <Paragraphs>20</Paragraphs>
  <Slides>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Adobe Caslon Pro</vt:lpstr>
      <vt:lpstr>Arial</vt:lpstr>
      <vt:lpstr>Calibri</vt:lpstr>
      <vt:lpstr>Myriad Pro</vt:lpstr>
      <vt:lpstr>USC Viterbi PowerPoint Theme (2013)</vt:lpstr>
      <vt:lpstr>Speed Friending</vt:lpstr>
      <vt:lpstr>Speed Friending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RP</dc:creator>
  <cp:lastModifiedBy>R P</cp:lastModifiedBy>
  <cp:revision>210</cp:revision>
  <cp:lastPrinted>2011-10-21T03:55:14Z</cp:lastPrinted>
  <dcterms:created xsi:type="dcterms:W3CDTF">2011-10-20T22:41:20Z</dcterms:created>
  <dcterms:modified xsi:type="dcterms:W3CDTF">2020-07-08T00:58:48Z</dcterms:modified>
</cp:coreProperties>
</file>