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1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2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087C-D3D0-4BF7-A30C-512B5FA39E18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3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11591" y="1952809"/>
            <a:ext cx="3133822" cy="2952381"/>
            <a:chOff x="1911591" y="1952809"/>
            <a:chExt cx="3133822" cy="29523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593" y="2513953"/>
              <a:ext cx="1723810" cy="100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91" y="1952809"/>
              <a:ext cx="1676190" cy="295238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587781" y="1952809"/>
              <a:ext cx="1457632" cy="369332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</a:rPr>
                <a:t>Vout</a:t>
              </a:r>
              <a:r>
                <a:rPr lang="en-US" b="1" dirty="0">
                  <a:latin typeface="Consolas" panose="020B0609020204030204" pitchFamily="49" charset="0"/>
                </a:rPr>
                <a:t> = Vin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63971" y="1952809"/>
            <a:ext cx="3092008" cy="2952381"/>
            <a:chOff x="5263971" y="1952809"/>
            <a:chExt cx="3092008" cy="295238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169" y="3532434"/>
              <a:ext cx="1723810" cy="1000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971" y="1952809"/>
              <a:ext cx="1676190" cy="295238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98347" y="1952809"/>
              <a:ext cx="1457632" cy="369332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</a:rPr>
                <a:t>Vout</a:t>
              </a:r>
              <a:r>
                <a:rPr lang="en-US" b="1" dirty="0">
                  <a:latin typeface="Consolas" panose="020B0609020204030204" pitchFamily="49" charset="0"/>
                </a:rPr>
                <a:t> = 0v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655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559B6E-5B96-43F9-AF54-378152DCF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645"/>
          <a:stretch/>
        </p:blipFill>
        <p:spPr>
          <a:xfrm>
            <a:off x="221875" y="1048971"/>
            <a:ext cx="4346221" cy="268947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0B78EAB-3AD0-4791-B684-57DA20299C40}"/>
              </a:ext>
            </a:extLst>
          </p:cNvPr>
          <p:cNvGrpSpPr/>
          <p:nvPr/>
        </p:nvGrpSpPr>
        <p:grpSpPr>
          <a:xfrm rot="1447120">
            <a:off x="4763784" y="398276"/>
            <a:ext cx="4008626" cy="3240727"/>
            <a:chOff x="7015790" y="385769"/>
            <a:chExt cx="4008626" cy="3240727"/>
          </a:xfrm>
        </p:grpSpPr>
        <p:sp>
          <p:nvSpPr>
            <p:cNvPr id="10" name="Sun 9">
              <a:extLst>
                <a:ext uri="{FF2B5EF4-FFF2-40B4-BE49-F238E27FC236}">
                  <a16:creationId xmlns:a16="http://schemas.microsoft.com/office/drawing/2014/main" id="{D99E6275-75A7-401C-9009-12459CF055A5}"/>
                </a:ext>
              </a:extLst>
            </p:cNvPr>
            <p:cNvSpPr/>
            <p:nvPr/>
          </p:nvSpPr>
          <p:spPr>
            <a:xfrm rot="1224403">
              <a:off x="7015790" y="1702237"/>
              <a:ext cx="1901759" cy="1901862"/>
            </a:xfrm>
            <a:custGeom>
              <a:avLst/>
              <a:gdLst>
                <a:gd name="connsiteX0" fmla="*/ 2499543 w 2499543"/>
                <a:gd name="connsiteY0" fmla="*/ 1249772 h 2499543"/>
                <a:gd name="connsiteX1" fmla="*/ 1995208 w 2499543"/>
                <a:gd name="connsiteY1" fmla="*/ 1429125 h 2499543"/>
                <a:gd name="connsiteX2" fmla="*/ 1995208 w 2499543"/>
                <a:gd name="connsiteY2" fmla="*/ 1070418 h 2499543"/>
                <a:gd name="connsiteX3" fmla="*/ 2499543 w 2499543"/>
                <a:gd name="connsiteY3" fmla="*/ 1249772 h 2499543"/>
                <a:gd name="connsiteX4" fmla="*/ 2133406 w 2499543"/>
                <a:gd name="connsiteY4" fmla="*/ 366021 h 2499543"/>
                <a:gd name="connsiteX5" fmla="*/ 1903675 w 2499543"/>
                <a:gd name="connsiteY5" fmla="*/ 849509 h 2499543"/>
                <a:gd name="connsiteX6" fmla="*/ 1650034 w 2499543"/>
                <a:gd name="connsiteY6" fmla="*/ 595868 h 2499543"/>
                <a:gd name="connsiteX7" fmla="*/ 2133406 w 2499543"/>
                <a:gd name="connsiteY7" fmla="*/ 366021 h 2499543"/>
                <a:gd name="connsiteX8" fmla="*/ 1249772 w 2499543"/>
                <a:gd name="connsiteY8" fmla="*/ 0 h 2499543"/>
                <a:gd name="connsiteX9" fmla="*/ 1429125 w 2499543"/>
                <a:gd name="connsiteY9" fmla="*/ 504335 h 2499543"/>
                <a:gd name="connsiteX10" fmla="*/ 1070418 w 2499543"/>
                <a:gd name="connsiteY10" fmla="*/ 504335 h 2499543"/>
                <a:gd name="connsiteX11" fmla="*/ 1249772 w 2499543"/>
                <a:gd name="connsiteY11" fmla="*/ 0 h 2499543"/>
                <a:gd name="connsiteX12" fmla="*/ 366021 w 2499543"/>
                <a:gd name="connsiteY12" fmla="*/ 366021 h 2499543"/>
                <a:gd name="connsiteX13" fmla="*/ 849509 w 2499543"/>
                <a:gd name="connsiteY13" fmla="*/ 595868 h 2499543"/>
                <a:gd name="connsiteX14" fmla="*/ 595868 w 2499543"/>
                <a:gd name="connsiteY14" fmla="*/ 849509 h 2499543"/>
                <a:gd name="connsiteX15" fmla="*/ 366021 w 2499543"/>
                <a:gd name="connsiteY15" fmla="*/ 366021 h 2499543"/>
                <a:gd name="connsiteX16" fmla="*/ 0 w 2499543"/>
                <a:gd name="connsiteY16" fmla="*/ 1249772 h 2499543"/>
                <a:gd name="connsiteX17" fmla="*/ 504335 w 2499543"/>
                <a:gd name="connsiteY17" fmla="*/ 1070418 h 2499543"/>
                <a:gd name="connsiteX18" fmla="*/ 504335 w 2499543"/>
                <a:gd name="connsiteY18" fmla="*/ 1429125 h 2499543"/>
                <a:gd name="connsiteX19" fmla="*/ 0 w 2499543"/>
                <a:gd name="connsiteY19" fmla="*/ 1249772 h 2499543"/>
                <a:gd name="connsiteX20" fmla="*/ 366021 w 2499543"/>
                <a:gd name="connsiteY20" fmla="*/ 2133406 h 2499543"/>
                <a:gd name="connsiteX21" fmla="*/ 595868 w 2499543"/>
                <a:gd name="connsiteY21" fmla="*/ 1650034 h 2499543"/>
                <a:gd name="connsiteX22" fmla="*/ 849509 w 2499543"/>
                <a:gd name="connsiteY22" fmla="*/ 1903675 h 2499543"/>
                <a:gd name="connsiteX23" fmla="*/ 366021 w 2499543"/>
                <a:gd name="connsiteY23" fmla="*/ 2133406 h 2499543"/>
                <a:gd name="connsiteX24" fmla="*/ 1249772 w 2499543"/>
                <a:gd name="connsiteY24" fmla="*/ 2499543 h 2499543"/>
                <a:gd name="connsiteX25" fmla="*/ 1070418 w 2499543"/>
                <a:gd name="connsiteY25" fmla="*/ 1995208 h 2499543"/>
                <a:gd name="connsiteX26" fmla="*/ 1429125 w 2499543"/>
                <a:gd name="connsiteY26" fmla="*/ 1995208 h 2499543"/>
                <a:gd name="connsiteX27" fmla="*/ 1249772 w 2499543"/>
                <a:gd name="connsiteY27" fmla="*/ 2499543 h 2499543"/>
                <a:gd name="connsiteX28" fmla="*/ 2133406 w 2499543"/>
                <a:gd name="connsiteY28" fmla="*/ 2133406 h 2499543"/>
                <a:gd name="connsiteX29" fmla="*/ 1650034 w 2499543"/>
                <a:gd name="connsiteY29" fmla="*/ 1903675 h 2499543"/>
                <a:gd name="connsiteX30" fmla="*/ 1903675 w 2499543"/>
                <a:gd name="connsiteY30" fmla="*/ 1650034 h 2499543"/>
                <a:gd name="connsiteX31" fmla="*/ 2133406 w 2499543"/>
                <a:gd name="connsiteY31" fmla="*/ 2133406 h 2499543"/>
                <a:gd name="connsiteX32" fmla="*/ 624886 w 2499543"/>
                <a:gd name="connsiteY32" fmla="*/ 1249772 h 2499543"/>
                <a:gd name="connsiteX33" fmla="*/ 1249772 w 2499543"/>
                <a:gd name="connsiteY33" fmla="*/ 624886 h 2499543"/>
                <a:gd name="connsiteX34" fmla="*/ 1874658 w 2499543"/>
                <a:gd name="connsiteY34" fmla="*/ 1249772 h 2499543"/>
                <a:gd name="connsiteX35" fmla="*/ 1249772 w 2499543"/>
                <a:gd name="connsiteY35" fmla="*/ 1874658 h 2499543"/>
                <a:gd name="connsiteX36" fmla="*/ 624886 w 2499543"/>
                <a:gd name="connsiteY36" fmla="*/ 1249772 h 2499543"/>
                <a:gd name="connsiteX0" fmla="*/ 2499543 w 2499543"/>
                <a:gd name="connsiteY0" fmla="*/ 1890794 h 3140565"/>
                <a:gd name="connsiteX1" fmla="*/ 1995208 w 2499543"/>
                <a:gd name="connsiteY1" fmla="*/ 2070147 h 3140565"/>
                <a:gd name="connsiteX2" fmla="*/ 1995208 w 2499543"/>
                <a:gd name="connsiteY2" fmla="*/ 1711440 h 3140565"/>
                <a:gd name="connsiteX3" fmla="*/ 2499543 w 2499543"/>
                <a:gd name="connsiteY3" fmla="*/ 1890794 h 3140565"/>
                <a:gd name="connsiteX4" fmla="*/ 2133406 w 2499543"/>
                <a:gd name="connsiteY4" fmla="*/ 1007043 h 3140565"/>
                <a:gd name="connsiteX5" fmla="*/ 1903675 w 2499543"/>
                <a:gd name="connsiteY5" fmla="*/ 1490531 h 3140565"/>
                <a:gd name="connsiteX6" fmla="*/ 1650034 w 2499543"/>
                <a:gd name="connsiteY6" fmla="*/ 1236890 h 3140565"/>
                <a:gd name="connsiteX7" fmla="*/ 2133406 w 2499543"/>
                <a:gd name="connsiteY7" fmla="*/ 1007043 h 3140565"/>
                <a:gd name="connsiteX8" fmla="*/ 1249772 w 2499543"/>
                <a:gd name="connsiteY8" fmla="*/ 0 h 3140565"/>
                <a:gd name="connsiteX9" fmla="*/ 1429125 w 2499543"/>
                <a:gd name="connsiteY9" fmla="*/ 1145357 h 3140565"/>
                <a:gd name="connsiteX10" fmla="*/ 1070418 w 2499543"/>
                <a:gd name="connsiteY10" fmla="*/ 1145357 h 3140565"/>
                <a:gd name="connsiteX11" fmla="*/ 1249772 w 2499543"/>
                <a:gd name="connsiteY11" fmla="*/ 0 h 3140565"/>
                <a:gd name="connsiteX12" fmla="*/ 366021 w 2499543"/>
                <a:gd name="connsiteY12" fmla="*/ 1007043 h 3140565"/>
                <a:gd name="connsiteX13" fmla="*/ 849509 w 2499543"/>
                <a:gd name="connsiteY13" fmla="*/ 1236890 h 3140565"/>
                <a:gd name="connsiteX14" fmla="*/ 595868 w 2499543"/>
                <a:gd name="connsiteY14" fmla="*/ 1490531 h 3140565"/>
                <a:gd name="connsiteX15" fmla="*/ 366021 w 2499543"/>
                <a:gd name="connsiteY15" fmla="*/ 1007043 h 3140565"/>
                <a:gd name="connsiteX16" fmla="*/ 0 w 2499543"/>
                <a:gd name="connsiteY16" fmla="*/ 1890794 h 3140565"/>
                <a:gd name="connsiteX17" fmla="*/ 504335 w 2499543"/>
                <a:gd name="connsiteY17" fmla="*/ 1711440 h 3140565"/>
                <a:gd name="connsiteX18" fmla="*/ 504335 w 2499543"/>
                <a:gd name="connsiteY18" fmla="*/ 2070147 h 3140565"/>
                <a:gd name="connsiteX19" fmla="*/ 0 w 2499543"/>
                <a:gd name="connsiteY19" fmla="*/ 1890794 h 3140565"/>
                <a:gd name="connsiteX20" fmla="*/ 366021 w 2499543"/>
                <a:gd name="connsiteY20" fmla="*/ 2774428 h 3140565"/>
                <a:gd name="connsiteX21" fmla="*/ 595868 w 2499543"/>
                <a:gd name="connsiteY21" fmla="*/ 2291056 h 3140565"/>
                <a:gd name="connsiteX22" fmla="*/ 849509 w 2499543"/>
                <a:gd name="connsiteY22" fmla="*/ 2544697 h 3140565"/>
                <a:gd name="connsiteX23" fmla="*/ 366021 w 2499543"/>
                <a:gd name="connsiteY23" fmla="*/ 2774428 h 3140565"/>
                <a:gd name="connsiteX24" fmla="*/ 1249772 w 2499543"/>
                <a:gd name="connsiteY24" fmla="*/ 3140565 h 3140565"/>
                <a:gd name="connsiteX25" fmla="*/ 1070418 w 2499543"/>
                <a:gd name="connsiteY25" fmla="*/ 2636230 h 3140565"/>
                <a:gd name="connsiteX26" fmla="*/ 1429125 w 2499543"/>
                <a:gd name="connsiteY26" fmla="*/ 2636230 h 3140565"/>
                <a:gd name="connsiteX27" fmla="*/ 1249772 w 2499543"/>
                <a:gd name="connsiteY27" fmla="*/ 3140565 h 3140565"/>
                <a:gd name="connsiteX28" fmla="*/ 2133406 w 2499543"/>
                <a:gd name="connsiteY28" fmla="*/ 2774428 h 3140565"/>
                <a:gd name="connsiteX29" fmla="*/ 1650034 w 2499543"/>
                <a:gd name="connsiteY29" fmla="*/ 2544697 h 3140565"/>
                <a:gd name="connsiteX30" fmla="*/ 1903675 w 2499543"/>
                <a:gd name="connsiteY30" fmla="*/ 2291056 h 3140565"/>
                <a:gd name="connsiteX31" fmla="*/ 2133406 w 2499543"/>
                <a:gd name="connsiteY31" fmla="*/ 2774428 h 3140565"/>
                <a:gd name="connsiteX32" fmla="*/ 624886 w 2499543"/>
                <a:gd name="connsiteY32" fmla="*/ 1890794 h 3140565"/>
                <a:gd name="connsiteX33" fmla="*/ 1249772 w 2499543"/>
                <a:gd name="connsiteY33" fmla="*/ 1265908 h 3140565"/>
                <a:gd name="connsiteX34" fmla="*/ 1874658 w 2499543"/>
                <a:gd name="connsiteY34" fmla="*/ 1890794 h 3140565"/>
                <a:gd name="connsiteX35" fmla="*/ 1249772 w 2499543"/>
                <a:gd name="connsiteY35" fmla="*/ 2515680 h 3140565"/>
                <a:gd name="connsiteX36" fmla="*/ 624886 w 2499543"/>
                <a:gd name="connsiteY36" fmla="*/ 1890794 h 3140565"/>
                <a:gd name="connsiteX0" fmla="*/ 2499543 w 2499543"/>
                <a:gd name="connsiteY0" fmla="*/ 883751 h 2133522"/>
                <a:gd name="connsiteX1" fmla="*/ 1995208 w 2499543"/>
                <a:gd name="connsiteY1" fmla="*/ 1063104 h 2133522"/>
                <a:gd name="connsiteX2" fmla="*/ 1995208 w 2499543"/>
                <a:gd name="connsiteY2" fmla="*/ 704397 h 2133522"/>
                <a:gd name="connsiteX3" fmla="*/ 2499543 w 2499543"/>
                <a:gd name="connsiteY3" fmla="*/ 883751 h 2133522"/>
                <a:gd name="connsiteX4" fmla="*/ 2133406 w 2499543"/>
                <a:gd name="connsiteY4" fmla="*/ 0 h 2133522"/>
                <a:gd name="connsiteX5" fmla="*/ 1903675 w 2499543"/>
                <a:gd name="connsiteY5" fmla="*/ 483488 h 2133522"/>
                <a:gd name="connsiteX6" fmla="*/ 1650034 w 2499543"/>
                <a:gd name="connsiteY6" fmla="*/ 229847 h 2133522"/>
                <a:gd name="connsiteX7" fmla="*/ 2133406 w 2499543"/>
                <a:gd name="connsiteY7" fmla="*/ 0 h 2133522"/>
                <a:gd name="connsiteX8" fmla="*/ 1070418 w 2499543"/>
                <a:gd name="connsiteY8" fmla="*/ 138314 h 2133522"/>
                <a:gd name="connsiteX9" fmla="*/ 1429125 w 2499543"/>
                <a:gd name="connsiteY9" fmla="*/ 138314 h 2133522"/>
                <a:gd name="connsiteX10" fmla="*/ 1070418 w 2499543"/>
                <a:gd name="connsiteY10" fmla="*/ 138314 h 2133522"/>
                <a:gd name="connsiteX11" fmla="*/ 366021 w 2499543"/>
                <a:gd name="connsiteY11" fmla="*/ 0 h 2133522"/>
                <a:gd name="connsiteX12" fmla="*/ 849509 w 2499543"/>
                <a:gd name="connsiteY12" fmla="*/ 229847 h 2133522"/>
                <a:gd name="connsiteX13" fmla="*/ 595868 w 2499543"/>
                <a:gd name="connsiteY13" fmla="*/ 483488 h 2133522"/>
                <a:gd name="connsiteX14" fmla="*/ 366021 w 2499543"/>
                <a:gd name="connsiteY14" fmla="*/ 0 h 2133522"/>
                <a:gd name="connsiteX15" fmla="*/ 0 w 2499543"/>
                <a:gd name="connsiteY15" fmla="*/ 883751 h 2133522"/>
                <a:gd name="connsiteX16" fmla="*/ 504335 w 2499543"/>
                <a:gd name="connsiteY16" fmla="*/ 704397 h 2133522"/>
                <a:gd name="connsiteX17" fmla="*/ 504335 w 2499543"/>
                <a:gd name="connsiteY17" fmla="*/ 1063104 h 2133522"/>
                <a:gd name="connsiteX18" fmla="*/ 0 w 2499543"/>
                <a:gd name="connsiteY18" fmla="*/ 883751 h 2133522"/>
                <a:gd name="connsiteX19" fmla="*/ 366021 w 2499543"/>
                <a:gd name="connsiteY19" fmla="*/ 1767385 h 2133522"/>
                <a:gd name="connsiteX20" fmla="*/ 595868 w 2499543"/>
                <a:gd name="connsiteY20" fmla="*/ 1284013 h 2133522"/>
                <a:gd name="connsiteX21" fmla="*/ 849509 w 2499543"/>
                <a:gd name="connsiteY21" fmla="*/ 1537654 h 2133522"/>
                <a:gd name="connsiteX22" fmla="*/ 366021 w 2499543"/>
                <a:gd name="connsiteY22" fmla="*/ 1767385 h 2133522"/>
                <a:gd name="connsiteX23" fmla="*/ 1249772 w 2499543"/>
                <a:gd name="connsiteY23" fmla="*/ 2133522 h 2133522"/>
                <a:gd name="connsiteX24" fmla="*/ 1070418 w 2499543"/>
                <a:gd name="connsiteY24" fmla="*/ 1629187 h 2133522"/>
                <a:gd name="connsiteX25" fmla="*/ 1429125 w 2499543"/>
                <a:gd name="connsiteY25" fmla="*/ 1629187 h 2133522"/>
                <a:gd name="connsiteX26" fmla="*/ 1249772 w 2499543"/>
                <a:gd name="connsiteY26" fmla="*/ 2133522 h 2133522"/>
                <a:gd name="connsiteX27" fmla="*/ 2133406 w 2499543"/>
                <a:gd name="connsiteY27" fmla="*/ 1767385 h 2133522"/>
                <a:gd name="connsiteX28" fmla="*/ 1650034 w 2499543"/>
                <a:gd name="connsiteY28" fmla="*/ 1537654 h 2133522"/>
                <a:gd name="connsiteX29" fmla="*/ 1903675 w 2499543"/>
                <a:gd name="connsiteY29" fmla="*/ 1284013 h 2133522"/>
                <a:gd name="connsiteX30" fmla="*/ 2133406 w 2499543"/>
                <a:gd name="connsiteY30" fmla="*/ 1767385 h 2133522"/>
                <a:gd name="connsiteX31" fmla="*/ 624886 w 2499543"/>
                <a:gd name="connsiteY31" fmla="*/ 883751 h 2133522"/>
                <a:gd name="connsiteX32" fmla="*/ 1249772 w 2499543"/>
                <a:gd name="connsiteY32" fmla="*/ 258865 h 2133522"/>
                <a:gd name="connsiteX33" fmla="*/ 1874658 w 2499543"/>
                <a:gd name="connsiteY33" fmla="*/ 883751 h 2133522"/>
                <a:gd name="connsiteX34" fmla="*/ 1249772 w 2499543"/>
                <a:gd name="connsiteY34" fmla="*/ 1508637 h 2133522"/>
                <a:gd name="connsiteX35" fmla="*/ 624886 w 2499543"/>
                <a:gd name="connsiteY35" fmla="*/ 883751 h 2133522"/>
                <a:gd name="connsiteX0" fmla="*/ 2499543 w 2499543"/>
                <a:gd name="connsiteY0" fmla="*/ 883751 h 2133522"/>
                <a:gd name="connsiteX1" fmla="*/ 1995208 w 2499543"/>
                <a:gd name="connsiteY1" fmla="*/ 1063104 h 2133522"/>
                <a:gd name="connsiteX2" fmla="*/ 1995208 w 2499543"/>
                <a:gd name="connsiteY2" fmla="*/ 704397 h 2133522"/>
                <a:gd name="connsiteX3" fmla="*/ 2499543 w 2499543"/>
                <a:gd name="connsiteY3" fmla="*/ 883751 h 2133522"/>
                <a:gd name="connsiteX4" fmla="*/ 1650034 w 2499543"/>
                <a:gd name="connsiteY4" fmla="*/ 229847 h 2133522"/>
                <a:gd name="connsiteX5" fmla="*/ 1903675 w 2499543"/>
                <a:gd name="connsiteY5" fmla="*/ 483488 h 2133522"/>
                <a:gd name="connsiteX6" fmla="*/ 1650034 w 2499543"/>
                <a:gd name="connsiteY6" fmla="*/ 229847 h 2133522"/>
                <a:gd name="connsiteX7" fmla="*/ 1070418 w 2499543"/>
                <a:gd name="connsiteY7" fmla="*/ 138314 h 2133522"/>
                <a:gd name="connsiteX8" fmla="*/ 1429125 w 2499543"/>
                <a:gd name="connsiteY8" fmla="*/ 138314 h 2133522"/>
                <a:gd name="connsiteX9" fmla="*/ 1070418 w 2499543"/>
                <a:gd name="connsiteY9" fmla="*/ 138314 h 2133522"/>
                <a:gd name="connsiteX10" fmla="*/ 366021 w 2499543"/>
                <a:gd name="connsiteY10" fmla="*/ 0 h 2133522"/>
                <a:gd name="connsiteX11" fmla="*/ 849509 w 2499543"/>
                <a:gd name="connsiteY11" fmla="*/ 229847 h 2133522"/>
                <a:gd name="connsiteX12" fmla="*/ 595868 w 2499543"/>
                <a:gd name="connsiteY12" fmla="*/ 483488 h 2133522"/>
                <a:gd name="connsiteX13" fmla="*/ 366021 w 2499543"/>
                <a:gd name="connsiteY13" fmla="*/ 0 h 2133522"/>
                <a:gd name="connsiteX14" fmla="*/ 0 w 2499543"/>
                <a:gd name="connsiteY14" fmla="*/ 883751 h 2133522"/>
                <a:gd name="connsiteX15" fmla="*/ 504335 w 2499543"/>
                <a:gd name="connsiteY15" fmla="*/ 704397 h 2133522"/>
                <a:gd name="connsiteX16" fmla="*/ 504335 w 2499543"/>
                <a:gd name="connsiteY16" fmla="*/ 1063104 h 2133522"/>
                <a:gd name="connsiteX17" fmla="*/ 0 w 2499543"/>
                <a:gd name="connsiteY17" fmla="*/ 883751 h 2133522"/>
                <a:gd name="connsiteX18" fmla="*/ 366021 w 2499543"/>
                <a:gd name="connsiteY18" fmla="*/ 1767385 h 2133522"/>
                <a:gd name="connsiteX19" fmla="*/ 595868 w 2499543"/>
                <a:gd name="connsiteY19" fmla="*/ 1284013 h 2133522"/>
                <a:gd name="connsiteX20" fmla="*/ 849509 w 2499543"/>
                <a:gd name="connsiteY20" fmla="*/ 1537654 h 2133522"/>
                <a:gd name="connsiteX21" fmla="*/ 366021 w 2499543"/>
                <a:gd name="connsiteY21" fmla="*/ 1767385 h 2133522"/>
                <a:gd name="connsiteX22" fmla="*/ 1249772 w 2499543"/>
                <a:gd name="connsiteY22" fmla="*/ 2133522 h 2133522"/>
                <a:gd name="connsiteX23" fmla="*/ 1070418 w 2499543"/>
                <a:gd name="connsiteY23" fmla="*/ 1629187 h 2133522"/>
                <a:gd name="connsiteX24" fmla="*/ 1429125 w 2499543"/>
                <a:gd name="connsiteY24" fmla="*/ 1629187 h 2133522"/>
                <a:gd name="connsiteX25" fmla="*/ 1249772 w 2499543"/>
                <a:gd name="connsiteY25" fmla="*/ 2133522 h 2133522"/>
                <a:gd name="connsiteX26" fmla="*/ 2133406 w 2499543"/>
                <a:gd name="connsiteY26" fmla="*/ 1767385 h 2133522"/>
                <a:gd name="connsiteX27" fmla="*/ 1650034 w 2499543"/>
                <a:gd name="connsiteY27" fmla="*/ 1537654 h 2133522"/>
                <a:gd name="connsiteX28" fmla="*/ 1903675 w 2499543"/>
                <a:gd name="connsiteY28" fmla="*/ 1284013 h 2133522"/>
                <a:gd name="connsiteX29" fmla="*/ 2133406 w 2499543"/>
                <a:gd name="connsiteY29" fmla="*/ 1767385 h 2133522"/>
                <a:gd name="connsiteX30" fmla="*/ 624886 w 2499543"/>
                <a:gd name="connsiteY30" fmla="*/ 883751 h 2133522"/>
                <a:gd name="connsiteX31" fmla="*/ 1249772 w 2499543"/>
                <a:gd name="connsiteY31" fmla="*/ 258865 h 2133522"/>
                <a:gd name="connsiteX32" fmla="*/ 1874658 w 2499543"/>
                <a:gd name="connsiteY32" fmla="*/ 883751 h 2133522"/>
                <a:gd name="connsiteX33" fmla="*/ 1249772 w 2499543"/>
                <a:gd name="connsiteY33" fmla="*/ 1508637 h 2133522"/>
                <a:gd name="connsiteX34" fmla="*/ 624886 w 2499543"/>
                <a:gd name="connsiteY34" fmla="*/ 883751 h 2133522"/>
                <a:gd name="connsiteX0" fmla="*/ 1995208 w 2133406"/>
                <a:gd name="connsiteY0" fmla="*/ 704397 h 2133522"/>
                <a:gd name="connsiteX1" fmla="*/ 1995208 w 2133406"/>
                <a:gd name="connsiteY1" fmla="*/ 1063104 h 2133522"/>
                <a:gd name="connsiteX2" fmla="*/ 1995208 w 2133406"/>
                <a:gd name="connsiteY2" fmla="*/ 704397 h 2133522"/>
                <a:gd name="connsiteX3" fmla="*/ 1650034 w 2133406"/>
                <a:gd name="connsiteY3" fmla="*/ 229847 h 2133522"/>
                <a:gd name="connsiteX4" fmla="*/ 1903675 w 2133406"/>
                <a:gd name="connsiteY4" fmla="*/ 483488 h 2133522"/>
                <a:gd name="connsiteX5" fmla="*/ 1650034 w 2133406"/>
                <a:gd name="connsiteY5" fmla="*/ 229847 h 2133522"/>
                <a:gd name="connsiteX6" fmla="*/ 1070418 w 2133406"/>
                <a:gd name="connsiteY6" fmla="*/ 138314 h 2133522"/>
                <a:gd name="connsiteX7" fmla="*/ 1429125 w 2133406"/>
                <a:gd name="connsiteY7" fmla="*/ 138314 h 2133522"/>
                <a:gd name="connsiteX8" fmla="*/ 1070418 w 2133406"/>
                <a:gd name="connsiteY8" fmla="*/ 138314 h 2133522"/>
                <a:gd name="connsiteX9" fmla="*/ 366021 w 2133406"/>
                <a:gd name="connsiteY9" fmla="*/ 0 h 2133522"/>
                <a:gd name="connsiteX10" fmla="*/ 849509 w 2133406"/>
                <a:gd name="connsiteY10" fmla="*/ 229847 h 2133522"/>
                <a:gd name="connsiteX11" fmla="*/ 595868 w 2133406"/>
                <a:gd name="connsiteY11" fmla="*/ 483488 h 2133522"/>
                <a:gd name="connsiteX12" fmla="*/ 366021 w 2133406"/>
                <a:gd name="connsiteY12" fmla="*/ 0 h 2133522"/>
                <a:gd name="connsiteX13" fmla="*/ 0 w 2133406"/>
                <a:gd name="connsiteY13" fmla="*/ 883751 h 2133522"/>
                <a:gd name="connsiteX14" fmla="*/ 504335 w 2133406"/>
                <a:gd name="connsiteY14" fmla="*/ 704397 h 2133522"/>
                <a:gd name="connsiteX15" fmla="*/ 504335 w 2133406"/>
                <a:gd name="connsiteY15" fmla="*/ 1063104 h 2133522"/>
                <a:gd name="connsiteX16" fmla="*/ 0 w 2133406"/>
                <a:gd name="connsiteY16" fmla="*/ 883751 h 2133522"/>
                <a:gd name="connsiteX17" fmla="*/ 366021 w 2133406"/>
                <a:gd name="connsiteY17" fmla="*/ 1767385 h 2133522"/>
                <a:gd name="connsiteX18" fmla="*/ 595868 w 2133406"/>
                <a:gd name="connsiteY18" fmla="*/ 1284013 h 2133522"/>
                <a:gd name="connsiteX19" fmla="*/ 849509 w 2133406"/>
                <a:gd name="connsiteY19" fmla="*/ 1537654 h 2133522"/>
                <a:gd name="connsiteX20" fmla="*/ 366021 w 2133406"/>
                <a:gd name="connsiteY20" fmla="*/ 1767385 h 2133522"/>
                <a:gd name="connsiteX21" fmla="*/ 1249772 w 2133406"/>
                <a:gd name="connsiteY21" fmla="*/ 2133522 h 2133522"/>
                <a:gd name="connsiteX22" fmla="*/ 1070418 w 2133406"/>
                <a:gd name="connsiteY22" fmla="*/ 1629187 h 2133522"/>
                <a:gd name="connsiteX23" fmla="*/ 1429125 w 2133406"/>
                <a:gd name="connsiteY23" fmla="*/ 1629187 h 2133522"/>
                <a:gd name="connsiteX24" fmla="*/ 1249772 w 2133406"/>
                <a:gd name="connsiteY24" fmla="*/ 2133522 h 2133522"/>
                <a:gd name="connsiteX25" fmla="*/ 2133406 w 2133406"/>
                <a:gd name="connsiteY25" fmla="*/ 1767385 h 2133522"/>
                <a:gd name="connsiteX26" fmla="*/ 1650034 w 2133406"/>
                <a:gd name="connsiteY26" fmla="*/ 1537654 h 2133522"/>
                <a:gd name="connsiteX27" fmla="*/ 1903675 w 2133406"/>
                <a:gd name="connsiteY27" fmla="*/ 1284013 h 2133522"/>
                <a:gd name="connsiteX28" fmla="*/ 2133406 w 2133406"/>
                <a:gd name="connsiteY28" fmla="*/ 1767385 h 2133522"/>
                <a:gd name="connsiteX29" fmla="*/ 624886 w 2133406"/>
                <a:gd name="connsiteY29" fmla="*/ 883751 h 2133522"/>
                <a:gd name="connsiteX30" fmla="*/ 1249772 w 2133406"/>
                <a:gd name="connsiteY30" fmla="*/ 258865 h 2133522"/>
                <a:gd name="connsiteX31" fmla="*/ 1874658 w 2133406"/>
                <a:gd name="connsiteY31" fmla="*/ 883751 h 2133522"/>
                <a:gd name="connsiteX32" fmla="*/ 1249772 w 2133406"/>
                <a:gd name="connsiteY32" fmla="*/ 1508637 h 2133522"/>
                <a:gd name="connsiteX33" fmla="*/ 624886 w 2133406"/>
                <a:gd name="connsiteY33" fmla="*/ 883751 h 2133522"/>
                <a:gd name="connsiteX0" fmla="*/ 1995208 w 2133406"/>
                <a:gd name="connsiteY0" fmla="*/ 704397 h 2133522"/>
                <a:gd name="connsiteX1" fmla="*/ 1995208 w 2133406"/>
                <a:gd name="connsiteY1" fmla="*/ 1063104 h 2133522"/>
                <a:gd name="connsiteX2" fmla="*/ 1995208 w 2133406"/>
                <a:gd name="connsiteY2" fmla="*/ 704397 h 2133522"/>
                <a:gd name="connsiteX3" fmla="*/ 1070418 w 2133406"/>
                <a:gd name="connsiteY3" fmla="*/ 138314 h 2133522"/>
                <a:gd name="connsiteX4" fmla="*/ 1429125 w 2133406"/>
                <a:gd name="connsiteY4" fmla="*/ 138314 h 2133522"/>
                <a:gd name="connsiteX5" fmla="*/ 1070418 w 2133406"/>
                <a:gd name="connsiteY5" fmla="*/ 138314 h 2133522"/>
                <a:gd name="connsiteX6" fmla="*/ 366021 w 2133406"/>
                <a:gd name="connsiteY6" fmla="*/ 0 h 2133522"/>
                <a:gd name="connsiteX7" fmla="*/ 849509 w 2133406"/>
                <a:gd name="connsiteY7" fmla="*/ 229847 h 2133522"/>
                <a:gd name="connsiteX8" fmla="*/ 595868 w 2133406"/>
                <a:gd name="connsiteY8" fmla="*/ 483488 h 2133522"/>
                <a:gd name="connsiteX9" fmla="*/ 366021 w 2133406"/>
                <a:gd name="connsiteY9" fmla="*/ 0 h 2133522"/>
                <a:gd name="connsiteX10" fmla="*/ 0 w 2133406"/>
                <a:gd name="connsiteY10" fmla="*/ 883751 h 2133522"/>
                <a:gd name="connsiteX11" fmla="*/ 504335 w 2133406"/>
                <a:gd name="connsiteY11" fmla="*/ 704397 h 2133522"/>
                <a:gd name="connsiteX12" fmla="*/ 504335 w 2133406"/>
                <a:gd name="connsiteY12" fmla="*/ 1063104 h 2133522"/>
                <a:gd name="connsiteX13" fmla="*/ 0 w 2133406"/>
                <a:gd name="connsiteY13" fmla="*/ 883751 h 2133522"/>
                <a:gd name="connsiteX14" fmla="*/ 366021 w 2133406"/>
                <a:gd name="connsiteY14" fmla="*/ 1767385 h 2133522"/>
                <a:gd name="connsiteX15" fmla="*/ 595868 w 2133406"/>
                <a:gd name="connsiteY15" fmla="*/ 1284013 h 2133522"/>
                <a:gd name="connsiteX16" fmla="*/ 849509 w 2133406"/>
                <a:gd name="connsiteY16" fmla="*/ 1537654 h 2133522"/>
                <a:gd name="connsiteX17" fmla="*/ 366021 w 2133406"/>
                <a:gd name="connsiteY17" fmla="*/ 1767385 h 2133522"/>
                <a:gd name="connsiteX18" fmla="*/ 1249772 w 2133406"/>
                <a:gd name="connsiteY18" fmla="*/ 2133522 h 2133522"/>
                <a:gd name="connsiteX19" fmla="*/ 1070418 w 2133406"/>
                <a:gd name="connsiteY19" fmla="*/ 1629187 h 2133522"/>
                <a:gd name="connsiteX20" fmla="*/ 1429125 w 2133406"/>
                <a:gd name="connsiteY20" fmla="*/ 1629187 h 2133522"/>
                <a:gd name="connsiteX21" fmla="*/ 1249772 w 2133406"/>
                <a:gd name="connsiteY21" fmla="*/ 2133522 h 2133522"/>
                <a:gd name="connsiteX22" fmla="*/ 2133406 w 2133406"/>
                <a:gd name="connsiteY22" fmla="*/ 1767385 h 2133522"/>
                <a:gd name="connsiteX23" fmla="*/ 1650034 w 2133406"/>
                <a:gd name="connsiteY23" fmla="*/ 1537654 h 2133522"/>
                <a:gd name="connsiteX24" fmla="*/ 1903675 w 2133406"/>
                <a:gd name="connsiteY24" fmla="*/ 1284013 h 2133522"/>
                <a:gd name="connsiteX25" fmla="*/ 2133406 w 2133406"/>
                <a:gd name="connsiteY25" fmla="*/ 1767385 h 2133522"/>
                <a:gd name="connsiteX26" fmla="*/ 624886 w 2133406"/>
                <a:gd name="connsiteY26" fmla="*/ 883751 h 2133522"/>
                <a:gd name="connsiteX27" fmla="*/ 1249772 w 2133406"/>
                <a:gd name="connsiteY27" fmla="*/ 258865 h 2133522"/>
                <a:gd name="connsiteX28" fmla="*/ 1874658 w 2133406"/>
                <a:gd name="connsiteY28" fmla="*/ 883751 h 2133522"/>
                <a:gd name="connsiteX29" fmla="*/ 1249772 w 2133406"/>
                <a:gd name="connsiteY29" fmla="*/ 1508637 h 2133522"/>
                <a:gd name="connsiteX30" fmla="*/ 624886 w 2133406"/>
                <a:gd name="connsiteY30" fmla="*/ 883751 h 2133522"/>
                <a:gd name="connsiteX0" fmla="*/ 1995208 w 2133406"/>
                <a:gd name="connsiteY0" fmla="*/ 704397 h 2133522"/>
                <a:gd name="connsiteX1" fmla="*/ 1995208 w 2133406"/>
                <a:gd name="connsiteY1" fmla="*/ 1063104 h 2133522"/>
                <a:gd name="connsiteX2" fmla="*/ 1995208 w 2133406"/>
                <a:gd name="connsiteY2" fmla="*/ 704397 h 2133522"/>
                <a:gd name="connsiteX3" fmla="*/ 366021 w 2133406"/>
                <a:gd name="connsiteY3" fmla="*/ 0 h 2133522"/>
                <a:gd name="connsiteX4" fmla="*/ 849509 w 2133406"/>
                <a:gd name="connsiteY4" fmla="*/ 229847 h 2133522"/>
                <a:gd name="connsiteX5" fmla="*/ 595868 w 2133406"/>
                <a:gd name="connsiteY5" fmla="*/ 483488 h 2133522"/>
                <a:gd name="connsiteX6" fmla="*/ 366021 w 2133406"/>
                <a:gd name="connsiteY6" fmla="*/ 0 h 2133522"/>
                <a:gd name="connsiteX7" fmla="*/ 0 w 2133406"/>
                <a:gd name="connsiteY7" fmla="*/ 883751 h 2133522"/>
                <a:gd name="connsiteX8" fmla="*/ 504335 w 2133406"/>
                <a:gd name="connsiteY8" fmla="*/ 704397 h 2133522"/>
                <a:gd name="connsiteX9" fmla="*/ 504335 w 2133406"/>
                <a:gd name="connsiteY9" fmla="*/ 1063104 h 2133522"/>
                <a:gd name="connsiteX10" fmla="*/ 0 w 2133406"/>
                <a:gd name="connsiteY10" fmla="*/ 883751 h 2133522"/>
                <a:gd name="connsiteX11" fmla="*/ 366021 w 2133406"/>
                <a:gd name="connsiteY11" fmla="*/ 1767385 h 2133522"/>
                <a:gd name="connsiteX12" fmla="*/ 595868 w 2133406"/>
                <a:gd name="connsiteY12" fmla="*/ 1284013 h 2133522"/>
                <a:gd name="connsiteX13" fmla="*/ 849509 w 2133406"/>
                <a:gd name="connsiteY13" fmla="*/ 1537654 h 2133522"/>
                <a:gd name="connsiteX14" fmla="*/ 366021 w 2133406"/>
                <a:gd name="connsiteY14" fmla="*/ 1767385 h 2133522"/>
                <a:gd name="connsiteX15" fmla="*/ 1249772 w 2133406"/>
                <a:gd name="connsiteY15" fmla="*/ 2133522 h 2133522"/>
                <a:gd name="connsiteX16" fmla="*/ 1070418 w 2133406"/>
                <a:gd name="connsiteY16" fmla="*/ 1629187 h 2133522"/>
                <a:gd name="connsiteX17" fmla="*/ 1429125 w 2133406"/>
                <a:gd name="connsiteY17" fmla="*/ 1629187 h 2133522"/>
                <a:gd name="connsiteX18" fmla="*/ 1249772 w 2133406"/>
                <a:gd name="connsiteY18" fmla="*/ 2133522 h 2133522"/>
                <a:gd name="connsiteX19" fmla="*/ 2133406 w 2133406"/>
                <a:gd name="connsiteY19" fmla="*/ 1767385 h 2133522"/>
                <a:gd name="connsiteX20" fmla="*/ 1650034 w 2133406"/>
                <a:gd name="connsiteY20" fmla="*/ 1537654 h 2133522"/>
                <a:gd name="connsiteX21" fmla="*/ 1903675 w 2133406"/>
                <a:gd name="connsiteY21" fmla="*/ 1284013 h 2133522"/>
                <a:gd name="connsiteX22" fmla="*/ 2133406 w 2133406"/>
                <a:gd name="connsiteY22" fmla="*/ 1767385 h 2133522"/>
                <a:gd name="connsiteX23" fmla="*/ 624886 w 2133406"/>
                <a:gd name="connsiteY23" fmla="*/ 883751 h 2133522"/>
                <a:gd name="connsiteX24" fmla="*/ 1249772 w 2133406"/>
                <a:gd name="connsiteY24" fmla="*/ 258865 h 2133522"/>
                <a:gd name="connsiteX25" fmla="*/ 1874658 w 2133406"/>
                <a:gd name="connsiteY25" fmla="*/ 883751 h 2133522"/>
                <a:gd name="connsiteX26" fmla="*/ 1249772 w 2133406"/>
                <a:gd name="connsiteY26" fmla="*/ 1508637 h 2133522"/>
                <a:gd name="connsiteX27" fmla="*/ 624886 w 2133406"/>
                <a:gd name="connsiteY27" fmla="*/ 883751 h 2133522"/>
                <a:gd name="connsiteX0" fmla="*/ 366021 w 2133406"/>
                <a:gd name="connsiteY0" fmla="*/ 0 h 2133522"/>
                <a:gd name="connsiteX1" fmla="*/ 849509 w 2133406"/>
                <a:gd name="connsiteY1" fmla="*/ 229847 h 2133522"/>
                <a:gd name="connsiteX2" fmla="*/ 595868 w 2133406"/>
                <a:gd name="connsiteY2" fmla="*/ 483488 h 2133522"/>
                <a:gd name="connsiteX3" fmla="*/ 366021 w 2133406"/>
                <a:gd name="connsiteY3" fmla="*/ 0 h 2133522"/>
                <a:gd name="connsiteX4" fmla="*/ 0 w 2133406"/>
                <a:gd name="connsiteY4" fmla="*/ 883751 h 2133522"/>
                <a:gd name="connsiteX5" fmla="*/ 504335 w 2133406"/>
                <a:gd name="connsiteY5" fmla="*/ 704397 h 2133522"/>
                <a:gd name="connsiteX6" fmla="*/ 504335 w 2133406"/>
                <a:gd name="connsiteY6" fmla="*/ 1063104 h 2133522"/>
                <a:gd name="connsiteX7" fmla="*/ 0 w 2133406"/>
                <a:gd name="connsiteY7" fmla="*/ 883751 h 2133522"/>
                <a:gd name="connsiteX8" fmla="*/ 366021 w 2133406"/>
                <a:gd name="connsiteY8" fmla="*/ 1767385 h 2133522"/>
                <a:gd name="connsiteX9" fmla="*/ 595868 w 2133406"/>
                <a:gd name="connsiteY9" fmla="*/ 1284013 h 2133522"/>
                <a:gd name="connsiteX10" fmla="*/ 849509 w 2133406"/>
                <a:gd name="connsiteY10" fmla="*/ 1537654 h 2133522"/>
                <a:gd name="connsiteX11" fmla="*/ 366021 w 2133406"/>
                <a:gd name="connsiteY11" fmla="*/ 1767385 h 2133522"/>
                <a:gd name="connsiteX12" fmla="*/ 1249772 w 2133406"/>
                <a:gd name="connsiteY12" fmla="*/ 2133522 h 2133522"/>
                <a:gd name="connsiteX13" fmla="*/ 1070418 w 2133406"/>
                <a:gd name="connsiteY13" fmla="*/ 1629187 h 2133522"/>
                <a:gd name="connsiteX14" fmla="*/ 1429125 w 2133406"/>
                <a:gd name="connsiteY14" fmla="*/ 1629187 h 2133522"/>
                <a:gd name="connsiteX15" fmla="*/ 1249772 w 2133406"/>
                <a:gd name="connsiteY15" fmla="*/ 2133522 h 2133522"/>
                <a:gd name="connsiteX16" fmla="*/ 2133406 w 2133406"/>
                <a:gd name="connsiteY16" fmla="*/ 1767385 h 2133522"/>
                <a:gd name="connsiteX17" fmla="*/ 1650034 w 2133406"/>
                <a:gd name="connsiteY17" fmla="*/ 1537654 h 2133522"/>
                <a:gd name="connsiteX18" fmla="*/ 1903675 w 2133406"/>
                <a:gd name="connsiteY18" fmla="*/ 1284013 h 2133522"/>
                <a:gd name="connsiteX19" fmla="*/ 2133406 w 2133406"/>
                <a:gd name="connsiteY19" fmla="*/ 1767385 h 2133522"/>
                <a:gd name="connsiteX20" fmla="*/ 624886 w 2133406"/>
                <a:gd name="connsiteY20" fmla="*/ 883751 h 2133522"/>
                <a:gd name="connsiteX21" fmla="*/ 1249772 w 2133406"/>
                <a:gd name="connsiteY21" fmla="*/ 258865 h 2133522"/>
                <a:gd name="connsiteX22" fmla="*/ 1874658 w 2133406"/>
                <a:gd name="connsiteY22" fmla="*/ 883751 h 2133522"/>
                <a:gd name="connsiteX23" fmla="*/ 1249772 w 2133406"/>
                <a:gd name="connsiteY23" fmla="*/ 1508637 h 2133522"/>
                <a:gd name="connsiteX24" fmla="*/ 624886 w 2133406"/>
                <a:gd name="connsiteY24" fmla="*/ 883751 h 2133522"/>
                <a:gd name="connsiteX0" fmla="*/ 366021 w 2133406"/>
                <a:gd name="connsiteY0" fmla="*/ 0 h 2133522"/>
                <a:gd name="connsiteX1" fmla="*/ 849509 w 2133406"/>
                <a:gd name="connsiteY1" fmla="*/ 229847 h 2133522"/>
                <a:gd name="connsiteX2" fmla="*/ 595868 w 2133406"/>
                <a:gd name="connsiteY2" fmla="*/ 483488 h 2133522"/>
                <a:gd name="connsiteX3" fmla="*/ 366021 w 2133406"/>
                <a:gd name="connsiteY3" fmla="*/ 0 h 2133522"/>
                <a:gd name="connsiteX4" fmla="*/ 0 w 2133406"/>
                <a:gd name="connsiteY4" fmla="*/ 883751 h 2133522"/>
                <a:gd name="connsiteX5" fmla="*/ 504335 w 2133406"/>
                <a:gd name="connsiteY5" fmla="*/ 704397 h 2133522"/>
                <a:gd name="connsiteX6" fmla="*/ 504335 w 2133406"/>
                <a:gd name="connsiteY6" fmla="*/ 1063104 h 2133522"/>
                <a:gd name="connsiteX7" fmla="*/ 0 w 2133406"/>
                <a:gd name="connsiteY7" fmla="*/ 883751 h 2133522"/>
                <a:gd name="connsiteX8" fmla="*/ 366021 w 2133406"/>
                <a:gd name="connsiteY8" fmla="*/ 1767385 h 2133522"/>
                <a:gd name="connsiteX9" fmla="*/ 595868 w 2133406"/>
                <a:gd name="connsiteY9" fmla="*/ 1284013 h 2133522"/>
                <a:gd name="connsiteX10" fmla="*/ 849509 w 2133406"/>
                <a:gd name="connsiteY10" fmla="*/ 1537654 h 2133522"/>
                <a:gd name="connsiteX11" fmla="*/ 366021 w 2133406"/>
                <a:gd name="connsiteY11" fmla="*/ 1767385 h 2133522"/>
                <a:gd name="connsiteX12" fmla="*/ 1249772 w 2133406"/>
                <a:gd name="connsiteY12" fmla="*/ 2133522 h 2133522"/>
                <a:gd name="connsiteX13" fmla="*/ 1070418 w 2133406"/>
                <a:gd name="connsiteY13" fmla="*/ 1629187 h 2133522"/>
                <a:gd name="connsiteX14" fmla="*/ 1429125 w 2133406"/>
                <a:gd name="connsiteY14" fmla="*/ 1629187 h 2133522"/>
                <a:gd name="connsiteX15" fmla="*/ 1249772 w 2133406"/>
                <a:gd name="connsiteY15" fmla="*/ 2133522 h 2133522"/>
                <a:gd name="connsiteX16" fmla="*/ 2133406 w 2133406"/>
                <a:gd name="connsiteY16" fmla="*/ 1767385 h 2133522"/>
                <a:gd name="connsiteX17" fmla="*/ 1650034 w 2133406"/>
                <a:gd name="connsiteY17" fmla="*/ 1537654 h 2133522"/>
                <a:gd name="connsiteX18" fmla="*/ 1903675 w 2133406"/>
                <a:gd name="connsiteY18" fmla="*/ 1284013 h 2133522"/>
                <a:gd name="connsiteX19" fmla="*/ 2133406 w 2133406"/>
                <a:gd name="connsiteY19" fmla="*/ 1767385 h 2133522"/>
                <a:gd name="connsiteX20" fmla="*/ 624886 w 2133406"/>
                <a:gd name="connsiteY20" fmla="*/ 883751 h 2133522"/>
                <a:gd name="connsiteX21" fmla="*/ 1249772 w 2133406"/>
                <a:gd name="connsiteY21" fmla="*/ 258865 h 2133522"/>
                <a:gd name="connsiteX22" fmla="*/ 1874658 w 2133406"/>
                <a:gd name="connsiteY22" fmla="*/ 883751 h 2133522"/>
                <a:gd name="connsiteX23" fmla="*/ 1249772 w 2133406"/>
                <a:gd name="connsiteY23" fmla="*/ 1508637 h 2133522"/>
                <a:gd name="connsiteX24" fmla="*/ 624886 w 2133406"/>
                <a:gd name="connsiteY24" fmla="*/ 883751 h 2133522"/>
                <a:gd name="connsiteX0" fmla="*/ 366021 w 2133406"/>
                <a:gd name="connsiteY0" fmla="*/ 0 h 2133522"/>
                <a:gd name="connsiteX1" fmla="*/ 849509 w 2133406"/>
                <a:gd name="connsiteY1" fmla="*/ 229847 h 2133522"/>
                <a:gd name="connsiteX2" fmla="*/ 595868 w 2133406"/>
                <a:gd name="connsiteY2" fmla="*/ 483488 h 2133522"/>
                <a:gd name="connsiteX3" fmla="*/ 366021 w 2133406"/>
                <a:gd name="connsiteY3" fmla="*/ 0 h 2133522"/>
                <a:gd name="connsiteX4" fmla="*/ 0 w 2133406"/>
                <a:gd name="connsiteY4" fmla="*/ 883751 h 2133522"/>
                <a:gd name="connsiteX5" fmla="*/ 504335 w 2133406"/>
                <a:gd name="connsiteY5" fmla="*/ 704397 h 2133522"/>
                <a:gd name="connsiteX6" fmla="*/ 504335 w 2133406"/>
                <a:gd name="connsiteY6" fmla="*/ 1063104 h 2133522"/>
                <a:gd name="connsiteX7" fmla="*/ 0 w 2133406"/>
                <a:gd name="connsiteY7" fmla="*/ 883751 h 2133522"/>
                <a:gd name="connsiteX8" fmla="*/ 366021 w 2133406"/>
                <a:gd name="connsiteY8" fmla="*/ 1767385 h 2133522"/>
                <a:gd name="connsiteX9" fmla="*/ 595868 w 2133406"/>
                <a:gd name="connsiteY9" fmla="*/ 1284013 h 2133522"/>
                <a:gd name="connsiteX10" fmla="*/ 849509 w 2133406"/>
                <a:gd name="connsiteY10" fmla="*/ 1537654 h 2133522"/>
                <a:gd name="connsiteX11" fmla="*/ 366021 w 2133406"/>
                <a:gd name="connsiteY11" fmla="*/ 1767385 h 2133522"/>
                <a:gd name="connsiteX12" fmla="*/ 1249772 w 2133406"/>
                <a:gd name="connsiteY12" fmla="*/ 2133522 h 2133522"/>
                <a:gd name="connsiteX13" fmla="*/ 1070418 w 2133406"/>
                <a:gd name="connsiteY13" fmla="*/ 1629187 h 2133522"/>
                <a:gd name="connsiteX14" fmla="*/ 1429125 w 2133406"/>
                <a:gd name="connsiteY14" fmla="*/ 1629187 h 2133522"/>
                <a:gd name="connsiteX15" fmla="*/ 1249772 w 2133406"/>
                <a:gd name="connsiteY15" fmla="*/ 2133522 h 2133522"/>
                <a:gd name="connsiteX16" fmla="*/ 2133406 w 2133406"/>
                <a:gd name="connsiteY16" fmla="*/ 1767385 h 2133522"/>
                <a:gd name="connsiteX17" fmla="*/ 1650034 w 2133406"/>
                <a:gd name="connsiteY17" fmla="*/ 1537654 h 2133522"/>
                <a:gd name="connsiteX18" fmla="*/ 1903675 w 2133406"/>
                <a:gd name="connsiteY18" fmla="*/ 1284013 h 2133522"/>
                <a:gd name="connsiteX19" fmla="*/ 2133406 w 2133406"/>
                <a:gd name="connsiteY19" fmla="*/ 1767385 h 2133522"/>
                <a:gd name="connsiteX20" fmla="*/ 624886 w 2133406"/>
                <a:gd name="connsiteY20" fmla="*/ 883751 h 2133522"/>
                <a:gd name="connsiteX21" fmla="*/ 1249772 w 2133406"/>
                <a:gd name="connsiteY21" fmla="*/ 258865 h 2133522"/>
                <a:gd name="connsiteX22" fmla="*/ 1874658 w 2133406"/>
                <a:gd name="connsiteY22" fmla="*/ 883751 h 2133522"/>
                <a:gd name="connsiteX23" fmla="*/ 1249772 w 2133406"/>
                <a:gd name="connsiteY23" fmla="*/ 1508637 h 2133522"/>
                <a:gd name="connsiteX24" fmla="*/ 624886 w 2133406"/>
                <a:gd name="connsiteY24" fmla="*/ 883751 h 213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33406" h="2133522">
                  <a:moveTo>
                    <a:pt x="366021" y="0"/>
                  </a:moveTo>
                  <a:lnTo>
                    <a:pt x="849509" y="229847"/>
                  </a:lnTo>
                  <a:lnTo>
                    <a:pt x="595868" y="483488"/>
                  </a:lnTo>
                  <a:lnTo>
                    <a:pt x="366021" y="0"/>
                  </a:lnTo>
                  <a:close/>
                  <a:moveTo>
                    <a:pt x="0" y="883751"/>
                  </a:moveTo>
                  <a:lnTo>
                    <a:pt x="504335" y="704397"/>
                  </a:lnTo>
                  <a:lnTo>
                    <a:pt x="504335" y="1063104"/>
                  </a:lnTo>
                  <a:lnTo>
                    <a:pt x="0" y="883751"/>
                  </a:lnTo>
                  <a:close/>
                  <a:moveTo>
                    <a:pt x="366021" y="1767385"/>
                  </a:moveTo>
                  <a:lnTo>
                    <a:pt x="595868" y="1284013"/>
                  </a:lnTo>
                  <a:lnTo>
                    <a:pt x="849509" y="1537654"/>
                  </a:lnTo>
                  <a:lnTo>
                    <a:pt x="366021" y="1767385"/>
                  </a:lnTo>
                  <a:close/>
                  <a:moveTo>
                    <a:pt x="1249772" y="2133522"/>
                  </a:moveTo>
                  <a:lnTo>
                    <a:pt x="1070418" y="1629187"/>
                  </a:lnTo>
                  <a:lnTo>
                    <a:pt x="1429125" y="1629187"/>
                  </a:lnTo>
                  <a:lnTo>
                    <a:pt x="1249772" y="2133522"/>
                  </a:lnTo>
                  <a:close/>
                  <a:moveTo>
                    <a:pt x="2133406" y="1767385"/>
                  </a:moveTo>
                  <a:lnTo>
                    <a:pt x="1650034" y="1537654"/>
                  </a:lnTo>
                  <a:lnTo>
                    <a:pt x="1903675" y="1284013"/>
                  </a:lnTo>
                  <a:lnTo>
                    <a:pt x="2133406" y="1767385"/>
                  </a:lnTo>
                  <a:close/>
                  <a:moveTo>
                    <a:pt x="624886" y="883751"/>
                  </a:moveTo>
                  <a:cubicBezTo>
                    <a:pt x="624886" y="538636"/>
                    <a:pt x="1171114" y="125885"/>
                    <a:pt x="1249772" y="258865"/>
                  </a:cubicBezTo>
                  <a:cubicBezTo>
                    <a:pt x="1328430" y="391845"/>
                    <a:pt x="1304635" y="795833"/>
                    <a:pt x="1874658" y="883751"/>
                  </a:cubicBezTo>
                  <a:cubicBezTo>
                    <a:pt x="1874658" y="1228866"/>
                    <a:pt x="1594887" y="1508637"/>
                    <a:pt x="1249772" y="1508637"/>
                  </a:cubicBezTo>
                  <a:cubicBezTo>
                    <a:pt x="904657" y="1508637"/>
                    <a:pt x="624886" y="1228866"/>
                    <a:pt x="624886" y="883751"/>
                  </a:cubicBez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Flashlight">
              <a:extLst>
                <a:ext uri="{FF2B5EF4-FFF2-40B4-BE49-F238E27FC236}">
                  <a16:creationId xmlns:a16="http://schemas.microsoft.com/office/drawing/2014/main" id="{2A09CFB9-DFD6-44FB-BC7A-1C926143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083658">
              <a:off x="7783689" y="385769"/>
              <a:ext cx="3240727" cy="3240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97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576665A-589B-4D46-B76C-5162EC3D8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645"/>
          <a:stretch/>
        </p:blipFill>
        <p:spPr>
          <a:xfrm>
            <a:off x="221875" y="1048971"/>
            <a:ext cx="4346221" cy="2689476"/>
          </a:xfrm>
          <a:prstGeom prst="rect">
            <a:avLst/>
          </a:prstGeom>
        </p:spPr>
      </p:pic>
      <p:pic>
        <p:nvPicPr>
          <p:cNvPr id="18" name="Graphic 17" descr="Flashlight">
            <a:extLst>
              <a:ext uri="{FF2B5EF4-FFF2-40B4-BE49-F238E27FC236}">
                <a16:creationId xmlns:a16="http://schemas.microsoft.com/office/drawing/2014/main" id="{E6E8E0C0-32AC-47C5-BD11-90506123B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530778">
            <a:off x="5498165" y="555168"/>
            <a:ext cx="3240727" cy="32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P</dc:creator>
  <cp:lastModifiedBy>R P</cp:lastModifiedBy>
  <cp:revision>5</cp:revision>
  <dcterms:created xsi:type="dcterms:W3CDTF">2020-08-12T20:52:41Z</dcterms:created>
  <dcterms:modified xsi:type="dcterms:W3CDTF">2021-02-07T02:30:36Z</dcterms:modified>
</cp:coreProperties>
</file>