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-964" y="-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AAB2-2C23-4266-9924-A08D1CD35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E3387-4853-4EBF-84CC-2B9BA8688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ED40E-F9E0-446C-9866-BB1A94C5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DC72-503E-4809-9E90-502C7FF47C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47D1F-50DB-44C7-814C-37A5908E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23228-2F40-49C7-9C91-C967320A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EFC-F75D-4354-B24C-FA06BB23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8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A2F9-9EEE-4CD7-B48E-F9ED3A3E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669F9-5227-47A2-A558-C06C43E31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00FE-5796-480B-A9DF-F78F4157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DC72-503E-4809-9E90-502C7FF47C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7030-DEF9-4ADA-AE60-8C676111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7424-62C2-41D7-B637-D0F30D9B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EFC-F75D-4354-B24C-FA06BB23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EF6D1-A54C-4126-A272-4C8D87064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7F87-ECA4-48C9-B0B5-DF7B7E998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6EBB-D885-412C-9C04-9565C539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DC72-503E-4809-9E90-502C7FF47C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F46E7-569A-419B-84F9-95956C5E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F4EAE-A7BA-4006-AF2F-BC91A652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EFC-F75D-4354-B24C-FA06BB23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4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57BA-B24F-4F22-A9D0-0E5E966D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5CF8-B03B-4862-995C-B8A99603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8438-4AB3-4461-8EE2-6C664A86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DC72-503E-4809-9E90-502C7FF47C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C678-BADE-4C9E-9078-C0780D21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1C06-4DE0-405D-95D6-15A245F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EFC-F75D-4354-B24C-FA06BB23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D12B-CA30-4140-B09A-3E273A47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876D6-9EF4-4A00-86EF-DF61235C4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E2EA-28AB-4BC8-9711-F942E2B2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DC72-503E-4809-9E90-502C7FF47C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ECE72-61B9-4371-979B-160DA72D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420BA-F91F-4897-ABDE-11615362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EFC-F75D-4354-B24C-FA06BB23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2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F4F0-81B6-4D22-BECF-D93DABCB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8B26-E69A-4DE8-917F-8C1A4078A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7F502-9FCA-4B51-9ED1-4415D51DC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F3764-FB90-4A60-BED1-9B263C70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DC72-503E-4809-9E90-502C7FF47C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B0A2E-4FB8-4F29-A717-AF58FAE7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E54E8-5D21-4E0A-9A99-674823B0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EFC-F75D-4354-B24C-FA06BB23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2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1FFF-8A88-453C-A89B-D5343D39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79C14-2345-4DFF-8469-DC501171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9864F-6848-46C6-9E56-759791634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8729D-4393-4A55-92D3-33BD18178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B0F23-05CA-4159-B245-CCE47243B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EFAE2-64DF-4496-A928-DC817470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DC72-503E-4809-9E90-502C7FF47C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08E3C-6AD9-43D9-AD10-3A37196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363BD-7190-4B00-87C6-66FA32B1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EFC-F75D-4354-B24C-FA06BB23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4DE3-F5A5-42D7-9C92-064B39DC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FB386-21C5-4BF1-B9D2-F2E9E00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DC72-503E-4809-9E90-502C7FF47C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1F830-1344-4393-99E5-D6EC21D1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EDD15-60D4-4013-81DA-028A0469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EFC-F75D-4354-B24C-FA06BB23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7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CD616-FCA0-4B22-98C2-BB6F8D6A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DC72-503E-4809-9E90-502C7FF47C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842F3-95C8-41F7-B2C4-C57E390A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BDB99-FD7E-4211-BB85-6101E459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EFC-F75D-4354-B24C-FA06BB23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8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907D-86C1-488E-ADD8-FFABA6A5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B1BC-E6EF-4296-8CAD-215EFB25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50471-AF62-419C-962B-3E9F657E1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A6A43-0ACE-4D20-AF84-B34E9067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DC72-503E-4809-9E90-502C7FF47C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DFBD6-4E25-47F1-A328-B28A0A10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A2DFF-F089-4C15-83D4-4F3798B3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EFC-F75D-4354-B24C-FA06BB23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4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69E5-672F-44D4-B3F4-FF0AA537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37630-D878-4FE2-87FD-EE5A42E82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53718-362B-4411-93C9-CA6C381C2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DACA2-928D-4781-84FB-F37F4493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DC72-503E-4809-9E90-502C7FF47C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6F021-B0D4-4651-944F-40F2CDF9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B16E9-BAEE-41F2-AA44-ECE945C3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EFC-F75D-4354-B24C-FA06BB23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3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111FF-66C0-485B-97BF-FA7964A1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0845-1409-4BAB-AB93-4B60F3FC1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C836-3597-408E-A670-1BD507615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4DC72-503E-4809-9E90-502C7FF47CB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87EDD-E461-4A54-9238-7C0905DB1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CBE9-BDDE-4EA1-86AA-F3723D591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2EFC-F75D-4354-B24C-FA06BB23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D9421ED1-4073-4477-8F87-33962F904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02" y="2445488"/>
            <a:ext cx="4694327" cy="34140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1D6E5F0-BFB0-4AA1-AEC3-523AC4E86802}"/>
              </a:ext>
            </a:extLst>
          </p:cNvPr>
          <p:cNvSpPr/>
          <p:nvPr/>
        </p:nvSpPr>
        <p:spPr>
          <a:xfrm>
            <a:off x="4186078" y="3429000"/>
            <a:ext cx="701749" cy="666307"/>
          </a:xfrm>
          <a:prstGeom prst="ellipse">
            <a:avLst/>
          </a:prstGeom>
          <a:solidFill>
            <a:srgbClr val="FFFF00">
              <a:alpha val="34000"/>
            </a:srgbClr>
          </a:solidFill>
          <a:ln w="38100">
            <a:solidFill>
              <a:srgbClr val="7030A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701749"/>
                      <a:gd name="connsiteY0" fmla="*/ 333154 h 666307"/>
                      <a:gd name="connsiteX1" fmla="*/ 350875 w 701749"/>
                      <a:gd name="connsiteY1" fmla="*/ 0 h 666307"/>
                      <a:gd name="connsiteX2" fmla="*/ 701750 w 701749"/>
                      <a:gd name="connsiteY2" fmla="*/ 333154 h 666307"/>
                      <a:gd name="connsiteX3" fmla="*/ 350875 w 701749"/>
                      <a:gd name="connsiteY3" fmla="*/ 666308 h 666307"/>
                      <a:gd name="connsiteX4" fmla="*/ 0 w 701749"/>
                      <a:gd name="connsiteY4" fmla="*/ 333154 h 666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1749" h="666307" fill="none" extrusionOk="0">
                        <a:moveTo>
                          <a:pt x="0" y="333154"/>
                        </a:moveTo>
                        <a:cubicBezTo>
                          <a:pt x="29041" y="121556"/>
                          <a:pt x="186148" y="1917"/>
                          <a:pt x="350875" y="0"/>
                        </a:cubicBezTo>
                        <a:cubicBezTo>
                          <a:pt x="569848" y="43057"/>
                          <a:pt x="695358" y="149021"/>
                          <a:pt x="701750" y="333154"/>
                        </a:cubicBezTo>
                        <a:cubicBezTo>
                          <a:pt x="747546" y="523791"/>
                          <a:pt x="507648" y="649418"/>
                          <a:pt x="350875" y="666308"/>
                        </a:cubicBezTo>
                        <a:cubicBezTo>
                          <a:pt x="143974" y="670222"/>
                          <a:pt x="4597" y="510918"/>
                          <a:pt x="0" y="333154"/>
                        </a:cubicBezTo>
                        <a:close/>
                      </a:path>
                      <a:path w="701749" h="666307" stroke="0" extrusionOk="0">
                        <a:moveTo>
                          <a:pt x="0" y="333154"/>
                        </a:moveTo>
                        <a:cubicBezTo>
                          <a:pt x="-17319" y="179544"/>
                          <a:pt x="120478" y="-15119"/>
                          <a:pt x="350875" y="0"/>
                        </a:cubicBezTo>
                        <a:cubicBezTo>
                          <a:pt x="559169" y="-2142"/>
                          <a:pt x="696128" y="159397"/>
                          <a:pt x="701750" y="333154"/>
                        </a:cubicBezTo>
                        <a:cubicBezTo>
                          <a:pt x="666217" y="529026"/>
                          <a:pt x="531493" y="681876"/>
                          <a:pt x="350875" y="666308"/>
                        </a:cubicBezTo>
                        <a:cubicBezTo>
                          <a:pt x="183944" y="648931"/>
                          <a:pt x="-4781" y="518247"/>
                          <a:pt x="0" y="33315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D53E87-28F6-4498-AF78-E06246842407}"/>
              </a:ext>
            </a:extLst>
          </p:cNvPr>
          <p:cNvSpPr/>
          <p:nvPr/>
        </p:nvSpPr>
        <p:spPr>
          <a:xfrm>
            <a:off x="5421792" y="3924299"/>
            <a:ext cx="496973" cy="443909"/>
          </a:xfrm>
          <a:prstGeom prst="ellipse">
            <a:avLst/>
          </a:prstGeom>
          <a:solidFill>
            <a:srgbClr val="FFFF00">
              <a:alpha val="34000"/>
            </a:srgbClr>
          </a:solidFill>
          <a:ln w="38100">
            <a:solidFill>
              <a:srgbClr val="7030A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4836"/>
                      <a:gd name="connsiteY0" fmla="*/ 272902 h 545804"/>
                      <a:gd name="connsiteX1" fmla="*/ 287418 w 574836"/>
                      <a:gd name="connsiteY1" fmla="*/ 0 h 545804"/>
                      <a:gd name="connsiteX2" fmla="*/ 574836 w 574836"/>
                      <a:gd name="connsiteY2" fmla="*/ 272902 h 545804"/>
                      <a:gd name="connsiteX3" fmla="*/ 287418 w 574836"/>
                      <a:gd name="connsiteY3" fmla="*/ 545804 h 545804"/>
                      <a:gd name="connsiteX4" fmla="*/ 0 w 574836"/>
                      <a:gd name="connsiteY4" fmla="*/ 272902 h 545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4836" h="545804" fill="none" extrusionOk="0">
                        <a:moveTo>
                          <a:pt x="0" y="272902"/>
                        </a:moveTo>
                        <a:cubicBezTo>
                          <a:pt x="37342" y="126612"/>
                          <a:pt x="132332" y="-7513"/>
                          <a:pt x="287418" y="0"/>
                        </a:cubicBezTo>
                        <a:cubicBezTo>
                          <a:pt x="419702" y="-4051"/>
                          <a:pt x="570145" y="126598"/>
                          <a:pt x="574836" y="272902"/>
                        </a:cubicBezTo>
                        <a:cubicBezTo>
                          <a:pt x="570208" y="379488"/>
                          <a:pt x="436142" y="559720"/>
                          <a:pt x="287418" y="545804"/>
                        </a:cubicBezTo>
                        <a:cubicBezTo>
                          <a:pt x="155767" y="560968"/>
                          <a:pt x="4981" y="424820"/>
                          <a:pt x="0" y="272902"/>
                        </a:cubicBezTo>
                        <a:close/>
                      </a:path>
                      <a:path w="574836" h="545804" stroke="0" extrusionOk="0">
                        <a:moveTo>
                          <a:pt x="0" y="272902"/>
                        </a:moveTo>
                        <a:cubicBezTo>
                          <a:pt x="-6385" y="118244"/>
                          <a:pt x="97367" y="11753"/>
                          <a:pt x="287418" y="0"/>
                        </a:cubicBezTo>
                        <a:cubicBezTo>
                          <a:pt x="480390" y="7207"/>
                          <a:pt x="565754" y="122471"/>
                          <a:pt x="574836" y="272902"/>
                        </a:cubicBezTo>
                        <a:cubicBezTo>
                          <a:pt x="544897" y="452859"/>
                          <a:pt x="441753" y="570133"/>
                          <a:pt x="287418" y="545804"/>
                        </a:cubicBezTo>
                        <a:cubicBezTo>
                          <a:pt x="95895" y="527866"/>
                          <a:pt x="40105" y="442785"/>
                          <a:pt x="0" y="27290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AA8AFA-4B05-4D56-8212-114C5764A2DC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887827" y="3762154"/>
            <a:ext cx="606745" cy="227154"/>
          </a:xfrm>
          <a:prstGeom prst="straightConnector1">
            <a:avLst/>
          </a:prstGeom>
          <a:solidFill>
            <a:srgbClr val="FFFF00">
              <a:alpha val="34000"/>
            </a:srgbClr>
          </a:solidFill>
          <a:ln w="47625">
            <a:solidFill>
              <a:srgbClr val="7030A0"/>
            </a:solidFill>
            <a:prstDash val="solid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4836"/>
                      <a:gd name="connsiteY0" fmla="*/ 272902 h 545804"/>
                      <a:gd name="connsiteX1" fmla="*/ 287418 w 574836"/>
                      <a:gd name="connsiteY1" fmla="*/ 0 h 545804"/>
                      <a:gd name="connsiteX2" fmla="*/ 574836 w 574836"/>
                      <a:gd name="connsiteY2" fmla="*/ 272902 h 545804"/>
                      <a:gd name="connsiteX3" fmla="*/ 287418 w 574836"/>
                      <a:gd name="connsiteY3" fmla="*/ 545804 h 545804"/>
                      <a:gd name="connsiteX4" fmla="*/ 0 w 574836"/>
                      <a:gd name="connsiteY4" fmla="*/ 272902 h 545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4836" h="545804" fill="none" extrusionOk="0">
                        <a:moveTo>
                          <a:pt x="0" y="272902"/>
                        </a:moveTo>
                        <a:cubicBezTo>
                          <a:pt x="37342" y="126612"/>
                          <a:pt x="132332" y="-7513"/>
                          <a:pt x="287418" y="0"/>
                        </a:cubicBezTo>
                        <a:cubicBezTo>
                          <a:pt x="419702" y="-4051"/>
                          <a:pt x="570145" y="126598"/>
                          <a:pt x="574836" y="272902"/>
                        </a:cubicBezTo>
                        <a:cubicBezTo>
                          <a:pt x="570208" y="379488"/>
                          <a:pt x="436142" y="559720"/>
                          <a:pt x="287418" y="545804"/>
                        </a:cubicBezTo>
                        <a:cubicBezTo>
                          <a:pt x="155767" y="560968"/>
                          <a:pt x="4981" y="424820"/>
                          <a:pt x="0" y="272902"/>
                        </a:cubicBezTo>
                        <a:close/>
                      </a:path>
                      <a:path w="574836" h="545804" stroke="0" extrusionOk="0">
                        <a:moveTo>
                          <a:pt x="0" y="272902"/>
                        </a:moveTo>
                        <a:cubicBezTo>
                          <a:pt x="-6385" y="118244"/>
                          <a:pt x="97367" y="11753"/>
                          <a:pt x="287418" y="0"/>
                        </a:cubicBezTo>
                        <a:cubicBezTo>
                          <a:pt x="480390" y="7207"/>
                          <a:pt x="565754" y="122471"/>
                          <a:pt x="574836" y="272902"/>
                        </a:cubicBezTo>
                        <a:cubicBezTo>
                          <a:pt x="544897" y="452859"/>
                          <a:pt x="441753" y="570133"/>
                          <a:pt x="287418" y="545804"/>
                        </a:cubicBezTo>
                        <a:cubicBezTo>
                          <a:pt x="95895" y="527866"/>
                          <a:pt x="40105" y="442785"/>
                          <a:pt x="0" y="27290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8028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P</dc:creator>
  <cp:lastModifiedBy>R P</cp:lastModifiedBy>
  <cp:revision>2</cp:revision>
  <dcterms:created xsi:type="dcterms:W3CDTF">2021-03-15T20:44:37Z</dcterms:created>
  <dcterms:modified xsi:type="dcterms:W3CDTF">2021-03-15T20:54:40Z</dcterms:modified>
</cp:coreProperties>
</file>