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12"/>
  </p:notesMasterIdLst>
  <p:sldSz cx="12192000" cy="6858000" type="custom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ype="http://schemas.openxmlformats.org/officeDocument/2006/relationships/presProps" Target="presProps.xml"/>  <Relationship Id="rId9" Type="http://schemas.openxmlformats.org/officeDocument/2006/relationships/viewProps" Target="viewProps.xml"/>  <Relationship Id="rId10" Type="http://schemas.openxmlformats.org/officeDocument/2006/relationships/theme" Target="theme/theme1.xml"/>  <Relationship Id="rId11" Type="http://schemas.openxmlformats.org/officeDocument/2006/relationships/tableStyles" Target="tableStyles.xml"/>  <Relationship Id="rId12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operating voltage: 3.3v
main: nRF52840; wifi: ESP32
3v3 is always 3.3v; VUSB is 5v when connected to USB
20 digital GPIO; 6 analog IN; 0 analog out; 1 ground pin
GPIO can operate at 3.3V max so be caution with higher voltage devices
show other communication pins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
<Relationships xmlns="http://schemas.openxmlformats.org/package/2006/relationships"><Relationship Id="rId1" Target="../media/image2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
<Relationships xmlns="http://schemas.openxmlformats.org/package/2006/relationships"><Relationship Id="rId1" Target="../media/image3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
<Relationships xmlns="http://schemas.openxmlformats.org/package/2006/relationships"><Relationship Id="rId1" Target="../media/image4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
<Relationships xmlns="http://schemas.openxmlformats.org/package/2006/relationships"><Relationship Id="rId1" Target="../media/image5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7.xml.rels><?xml version="1.0" encoding="UTF-8" standalone="yes"?>
<Relationships xmlns="http://schemas.openxmlformats.org/package/2006/relationships"><Relationship Id="rId1" Target="../media/image6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2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3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slideLayouts/slideLayout4.xml" Type="http://schemas.openxmlformats.org/officeDocument/2006/relationships/slideLayout"/><Relationship Id="rId2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slideLayouts/slideLayout5.xml" Type="http://schemas.openxmlformats.org/officeDocument/2006/relationships/slideLayout"/><Relationship Id="rId2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slideLayouts/slideLayout6.xml" Type="http://schemas.openxmlformats.org/officeDocument/2006/relationships/slideLayout"/><Relationship Id="rId2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6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Created by Marp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Argon Microcontroller</dc:title>
  <dc:subject>PptxGenJS Presentation</dc:subject>
  <dc:creator>Created by Marp</dc:creator>
  <cp:lastModifiedBy>Created by Marp</cp:lastModifiedBy>
  <cp:revision>1</cp:revision>
  <dcterms:created xsi:type="dcterms:W3CDTF">2019-09-01T00:03:50.341Z</dcterms:created>
  <dcterms:modified xsi:type="dcterms:W3CDTF">2019-09-01T00:03:50.341Z</dcterms:modified>
</cp:coreProperties>
</file>