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pin outs: 1=Vin, 2=Vout, 3=ground
orientation: flat part goes up
measurement range: -40 C -- 125 C (-40 F -- 257 F)
voltage range: 2.7 V to 5.5
scale factor: 10mV per C with a 500mv offset
accuracy: +- 1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offset: 
1.2v - 500mv = 1.2V - 0.5V = 0.7V
now handle conversion
 0.7 V * degC / 10mV = 0.7V * degC / 0.01V 
=0.7V * degC * 100 = 70 degC
Now to fahrenheit
158 degF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also tests a few C++ features 
Variable types: analog read value is INT, but voltage and temperature need to be DOUBLE 
Division: C++ division (in Cel-&gt;Fahr) needs to be between doubles 
 Note: this picture is the BOTTOM VIEW, not top 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TMP36 Analog Temperature Sensor</dc:title>
  <dc:subject>PptxGenJS Presentation</dc:subject>
  <dc:creator>Created by Marp</dc:creator>
  <cp:lastModifiedBy>Created by Marp</cp:lastModifiedBy>
  <cp:revision>1</cp:revision>
  <dcterms:created xsi:type="dcterms:W3CDTF">2020-09-14T01:24:38Z</dcterms:created>
  <dcterms:modified xsi:type="dcterms:W3CDTF">2020-09-14T01:24:38Z</dcterms:modified>
</cp:coreProperties>
</file>