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>
      <p:cViewPr>
        <p:scale>
          <a:sx n="200" d="100"/>
          <a:sy n="200" d="100"/>
        </p:scale>
        <p:origin x="-636" y="-2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EAAAF-923D-5EC0-E212-86D74BC640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88332B-F1FA-0A7C-8E13-3C308461EB2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EB3276-CE0C-325E-BA4C-0A4A9BFBBD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631B-2660-49C9-B1FC-ABE83B2F465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4DD854-5290-93EE-79DE-675DAC5EDF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1E511-C893-204B-2C42-F0E8118E0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4ED6-6F11-4613-ADDE-3DF8C31EC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127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9944A-37D4-DDDC-02B0-75C30082A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8E23BD-E23B-F04C-178E-0543E112D2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658B1-AF5F-660B-802A-A8DCAE5FE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631B-2660-49C9-B1FC-ABE83B2F465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1C206-1B19-139A-105A-BDEB1A2E7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37180-9FA3-1CE4-09B2-7F0AACC682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4ED6-6F11-4613-ADDE-3DF8C31EC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586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DC6B0B-B291-3A61-F3A1-FA92A913FC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D831BC7-E306-A77A-2389-E3528A4F77E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03B26E-7C94-C58C-C285-304C82F78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631B-2660-49C9-B1FC-ABE83B2F465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E507AF-16F2-E5DC-966D-D61CE968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D46046-1998-F029-E779-3715143E95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4ED6-6F11-4613-ADDE-3DF8C31EC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378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DC08B-6464-F220-72DC-55EA581622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8EF0F5-01CF-23BF-3300-70A5BFD7F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DE3691-F3B4-526D-1E34-7D2A70404A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631B-2660-49C9-B1FC-ABE83B2F465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90DA1-031A-312E-4808-7A8960376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5A293-C2E2-0EFF-9A47-1D0F326C3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4ED6-6F11-4613-ADDE-3DF8C31EC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82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967D01-0438-ED67-0C5F-6EDD2BD50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9BAF06-6D3E-80FF-93C2-F68B6D8EB7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A8224-F52C-FFC2-0547-6EEA243DD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631B-2660-49C9-B1FC-ABE83B2F465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BDEB2A-BA32-AF0F-F3AE-E8486C43C5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41C68F-7513-A5E1-2A6C-9844BDA25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4ED6-6F11-4613-ADDE-3DF8C31EC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623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F992B-70F7-5917-1A81-50BA994ED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7527D-AC04-A001-1C46-12AECB51CD7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4C812B-6524-6771-1527-F393445375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8DDCFA-D573-4EF7-6E5F-7B2FE9A8A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631B-2660-49C9-B1FC-ABE83B2F465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BFD40D-6091-D9FB-56CD-CA6ADC61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9183D9-65DB-2198-F4C3-F433CBA94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4ED6-6F11-4613-ADDE-3DF8C31EC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511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5DFE5F-1C21-6DAE-FE9A-3B53C5BC3A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56EB92-A3E1-82AE-CCCF-547FA98E5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E5E1A8-9433-E807-F6B6-C4FE21816E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9C611D-3512-AA6B-E53E-745F874D6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2663BD-6571-83C6-60F7-A959335B5D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5A03C5-4C1E-8FA4-E912-C8BBEBD47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631B-2660-49C9-B1FC-ABE83B2F465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B8DF0C1-2811-991D-BF1F-0137725739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238A424-7F01-A9C9-FCCB-412168F3C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4ED6-6F11-4613-ADDE-3DF8C31EC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489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563DB-9090-D499-7334-E8D5A2942A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DF43F8-2A49-A1B9-1B40-D00EBF638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631B-2660-49C9-B1FC-ABE83B2F465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30A5B-A845-B941-C306-11C8CC76B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134246-3DFF-0A9B-46DB-F5B61BB7D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4ED6-6F11-4613-ADDE-3DF8C31EC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4246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FBCB65F-C6DD-FA39-6DB5-4DE5619CC5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631B-2660-49C9-B1FC-ABE83B2F465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9044DB0-5657-A1C6-5A0A-DF6382EE7C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70B720-23F7-82DF-528C-62B6F341B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4ED6-6F11-4613-ADDE-3DF8C31EC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79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A096-D5A5-1C66-4F61-ADC1694B1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F793E-36F9-CE55-AC8E-F21FA0E249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B4E755-9FFB-B2FA-EB7E-000214F0EF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BB1A64-7075-1B64-37E8-346890B8C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631B-2660-49C9-B1FC-ABE83B2F465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7D5491-9BE8-8802-8EA0-AAA456D02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F5B048-4D68-E355-157A-A09A52517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4ED6-6F11-4613-ADDE-3DF8C31EC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83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E66D7-4A1A-213E-E1F3-351BF0F7E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F131E4-B931-5B38-3900-BBA1BE77AD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14192C-1DB0-517F-1BA3-BAA23458B9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D283B3-2941-1244-79CE-1C46D0A95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EB631B-2660-49C9-B1FC-ABE83B2F465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5CC08-7F59-99B9-5340-5DC02F101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0D9EB8-2583-CFC2-6084-924FD26A8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84ED6-6F11-4613-ADDE-3DF8C31EC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228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5B6C0B2-9FC1-FD9A-A96E-6C2E612304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43BAE6-FC83-80E9-C90C-FD4D53B082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7B1F7D-85AE-3BD6-CEA7-562BE4A12CA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EB631B-2660-49C9-B1FC-ABE83B2F465C}" type="datetimeFigureOut">
              <a:rPr lang="en-US" smtClean="0"/>
              <a:t>10/5/2022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AB7ABF-C725-CAD2-797C-EC4898E493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9FB3C-F1A6-1A04-F4E3-4A773ACD28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9384ED6-6F11-4613-ADDE-3DF8C31EC26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7691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6727F62-DBD5-5D65-4209-274B2707AD3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487" t="6895"/>
          <a:stretch/>
        </p:blipFill>
        <p:spPr>
          <a:xfrm>
            <a:off x="2759074" y="3257550"/>
            <a:ext cx="1399267" cy="1702708"/>
          </a:xfrm>
          <a:prstGeom prst="rect">
            <a:avLst/>
          </a:prstGeom>
        </p:spPr>
      </p:pic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32492F26-71EB-6ADE-0964-EFDF35507F46}"/>
              </a:ext>
            </a:extLst>
          </p:cNvPr>
          <p:cNvCxnSpPr>
            <a:cxnSpLocks/>
            <a:endCxn id="26" idx="1"/>
          </p:cNvCxnSpPr>
          <p:nvPr/>
        </p:nvCxnSpPr>
        <p:spPr>
          <a:xfrm flipV="1">
            <a:off x="3002038" y="4112217"/>
            <a:ext cx="1323974" cy="291957"/>
          </a:xfrm>
          <a:prstGeom prst="bentConnector3">
            <a:avLst>
              <a:gd name="adj1" fmla="val 50000"/>
            </a:avLst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3459545E-5AD1-8DDD-865B-F22B2DCB61EE}"/>
              </a:ext>
            </a:extLst>
          </p:cNvPr>
          <p:cNvCxnSpPr>
            <a:cxnSpLocks/>
          </p:cNvCxnSpPr>
          <p:nvPr/>
        </p:nvCxnSpPr>
        <p:spPr>
          <a:xfrm flipV="1">
            <a:off x="3157538" y="4319966"/>
            <a:ext cx="1168474" cy="200630"/>
          </a:xfrm>
          <a:prstGeom prst="bentConnector3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F0E9F20-7033-5F9B-0727-38E78295F3F1}"/>
              </a:ext>
            </a:extLst>
          </p:cNvPr>
          <p:cNvCxnSpPr>
            <a:cxnSpLocks/>
          </p:cNvCxnSpPr>
          <p:nvPr/>
        </p:nvCxnSpPr>
        <p:spPr>
          <a:xfrm flipV="1">
            <a:off x="3315153" y="4520596"/>
            <a:ext cx="996497" cy="102037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nector: Elbow 21">
            <a:extLst>
              <a:ext uri="{FF2B5EF4-FFF2-40B4-BE49-F238E27FC236}">
                <a16:creationId xmlns:a16="http://schemas.microsoft.com/office/drawing/2014/main" id="{1FB73E9B-7A06-CD56-A7E0-AA8CB824B51E}"/>
              </a:ext>
            </a:extLst>
          </p:cNvPr>
          <p:cNvCxnSpPr>
            <a:cxnSpLocks/>
          </p:cNvCxnSpPr>
          <p:nvPr/>
        </p:nvCxnSpPr>
        <p:spPr>
          <a:xfrm>
            <a:off x="3464378" y="4755644"/>
            <a:ext cx="847272" cy="60831"/>
          </a:xfrm>
          <a:prstGeom prst="bentConnector3">
            <a:avLst>
              <a:gd name="adj1" fmla="val 50000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3B038035-8172-284A-B3EE-D8E2DA68F786}"/>
              </a:ext>
            </a:extLst>
          </p:cNvPr>
          <p:cNvSpPr txBox="1"/>
          <p:nvPr/>
        </p:nvSpPr>
        <p:spPr>
          <a:xfrm>
            <a:off x="4326012" y="3973717"/>
            <a:ext cx="879475" cy="276999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b="1" dirty="0">
                <a:latin typeface="Consolas" panose="020B0609020204030204" pitchFamily="49" charset="0"/>
              </a:rPr>
              <a:t>1) 3v3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0F1A29A-7356-5807-E1E7-65050B37CF1E}"/>
              </a:ext>
            </a:extLst>
          </p:cNvPr>
          <p:cNvSpPr txBox="1"/>
          <p:nvPr/>
        </p:nvSpPr>
        <p:spPr>
          <a:xfrm>
            <a:off x="4326012" y="4182971"/>
            <a:ext cx="879475" cy="276999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2) SDA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58037571-832C-6EFC-A941-8A0242DA5BBD}"/>
              </a:ext>
            </a:extLst>
          </p:cNvPr>
          <p:cNvSpPr txBox="1"/>
          <p:nvPr/>
        </p:nvSpPr>
        <p:spPr>
          <a:xfrm>
            <a:off x="4326012" y="4380603"/>
            <a:ext cx="879475" cy="276999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3) GND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9DB47A7-FDAC-A6BA-05E7-EB9386D8E927}"/>
              </a:ext>
            </a:extLst>
          </p:cNvPr>
          <p:cNvSpPr txBox="1"/>
          <p:nvPr/>
        </p:nvSpPr>
        <p:spPr>
          <a:xfrm>
            <a:off x="4326012" y="4657591"/>
            <a:ext cx="879475" cy="276999"/>
          </a:xfrm>
          <a:prstGeom prst="rect">
            <a:avLst/>
          </a:prstGeom>
          <a:noFill/>
        </p:spPr>
        <p:txBody>
          <a:bodyPr wrap="square" lIns="45720" rtlCol="0">
            <a:spAutoFit/>
          </a:bodyPr>
          <a:lstStyle/>
          <a:p>
            <a:r>
              <a:rPr lang="en-US" sz="1200" b="1" dirty="0">
                <a:latin typeface="Consolas" panose="020B0609020204030204" pitchFamily="49" charset="0"/>
              </a:rPr>
              <a:t>4) SCL</a:t>
            </a:r>
          </a:p>
        </p:txBody>
      </p:sp>
    </p:spTree>
    <p:extLst>
      <p:ext uri="{BB962C8B-B14F-4D97-AF65-F5344CB8AC3E}">
        <p14:creationId xmlns:p14="http://schemas.microsoft.com/office/powerpoint/2010/main" val="2860564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12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 P</dc:creator>
  <cp:lastModifiedBy>R P</cp:lastModifiedBy>
  <cp:revision>2</cp:revision>
  <dcterms:created xsi:type="dcterms:W3CDTF">2022-10-05T18:14:41Z</dcterms:created>
  <dcterms:modified xsi:type="dcterms:W3CDTF">2022-10-05T18:24:06Z</dcterms:modified>
</cp:coreProperties>
</file>