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8" r:id="rId2"/>
    <p:sldId id="551" r:id="rId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3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0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Hide other faculty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2518"/>
            <a:ext cx="11785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55519"/>
            <a:ext cx="11785600" cy="4674765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8F24C-0AD9-49A4-AAFB-00ECB9121C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333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0887B-DC4E-E436-FDE5-6AC832482400}"/>
              </a:ext>
            </a:extLst>
          </p:cNvPr>
          <p:cNvGrpSpPr/>
          <p:nvPr/>
        </p:nvGrpSpPr>
        <p:grpSpPr>
          <a:xfrm>
            <a:off x="6400801" y="2888243"/>
            <a:ext cx="4895678" cy="3863259"/>
            <a:chOff x="3863036" y="2658547"/>
            <a:chExt cx="4343400" cy="3570391"/>
          </a:xfrm>
        </p:grpSpPr>
        <p:pic>
          <p:nvPicPr>
            <p:cNvPr id="10" name="Picture 9" descr="A baby in a hospital bed&#10;&#10;Description automatically generated">
              <a:extLst>
                <a:ext uri="{FF2B5EF4-FFF2-40B4-BE49-F238E27FC236}">
                  <a16:creationId xmlns:a16="http://schemas.microsoft.com/office/drawing/2014/main" id="{E65C517C-8749-6779-78C7-829FC24A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05961" y="2115622"/>
              <a:ext cx="3257550" cy="4343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8DDAE2-0419-B86E-8B17-D657E05CF4A1}"/>
                </a:ext>
              </a:extLst>
            </p:cNvPr>
            <p:cNvSpPr txBox="1"/>
            <p:nvPr/>
          </p:nvSpPr>
          <p:spPr>
            <a:xfrm>
              <a:off x="3863036" y="5887605"/>
              <a:ext cx="4343400" cy="34133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en-US" dirty="0"/>
                <a:t>New niece Magnolia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1A30B-61CA-C1DF-2283-4BD3116EC1BA}"/>
              </a:ext>
            </a:extLst>
          </p:cNvPr>
          <p:cNvGrpSpPr/>
          <p:nvPr/>
        </p:nvGrpSpPr>
        <p:grpSpPr>
          <a:xfrm>
            <a:off x="483197" y="507764"/>
            <a:ext cx="4221233" cy="5972672"/>
            <a:chOff x="136356" y="236550"/>
            <a:chExt cx="3594489" cy="5161982"/>
          </a:xfrm>
        </p:grpSpPr>
        <p:pic>
          <p:nvPicPr>
            <p:cNvPr id="9" name="Picture 8" descr="A person in a wheelchair posing with a statue of a lion&#10;&#10;Description automatically generated">
              <a:extLst>
                <a:ext uri="{FF2B5EF4-FFF2-40B4-BE49-F238E27FC236}">
                  <a16:creationId xmlns:a16="http://schemas.microsoft.com/office/drawing/2014/main" id="{2A3E67B6-5CEA-1824-0E79-CC6CFB4C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57" y="236550"/>
              <a:ext cx="3594488" cy="47926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5895C6-5322-0685-431B-648ABF9E9758}"/>
                </a:ext>
              </a:extLst>
            </p:cNvPr>
            <p:cNvSpPr txBox="1"/>
            <p:nvPr/>
          </p:nvSpPr>
          <p:spPr>
            <a:xfrm>
              <a:off x="136356" y="5029200"/>
              <a:ext cx="3594488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en-US" dirty="0"/>
                <a:t>Chicago with wife Jackie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E62671-F8FF-F862-97EA-E0A98895210B}"/>
              </a:ext>
            </a:extLst>
          </p:cNvPr>
          <p:cNvGrpSpPr/>
          <p:nvPr/>
        </p:nvGrpSpPr>
        <p:grpSpPr>
          <a:xfrm>
            <a:off x="6977982" y="157244"/>
            <a:ext cx="3741316" cy="2362200"/>
            <a:chOff x="5178494" y="76202"/>
            <a:chExt cx="3741316" cy="2362200"/>
          </a:xfrm>
        </p:grpSpPr>
        <p:pic>
          <p:nvPicPr>
            <p:cNvPr id="8" name="Picture 7" descr="A picture containing text, indoor, projector&#10;&#10;Description automatically generated">
              <a:extLst>
                <a:ext uri="{FF2B5EF4-FFF2-40B4-BE49-F238E27FC236}">
                  <a16:creationId xmlns:a16="http://schemas.microsoft.com/office/drawing/2014/main" id="{0E4A2B5C-D76E-6491-C30E-F34D18EBA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382"/>
            <a:stretch/>
          </p:blipFill>
          <p:spPr>
            <a:xfrm rot="5400000">
              <a:off x="5855490" y="-599241"/>
              <a:ext cx="2362200" cy="37130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C75832-3185-A546-ADC1-6119EAD61EFE}"/>
                </a:ext>
              </a:extLst>
            </p:cNvPr>
            <p:cNvSpPr txBox="1"/>
            <p:nvPr/>
          </p:nvSpPr>
          <p:spPr>
            <a:xfrm>
              <a:off x="5178494" y="2069070"/>
              <a:ext cx="3741316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Band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27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indoor, projector&#10;&#10;Description automatically generated">
            <a:extLst>
              <a:ext uri="{FF2B5EF4-FFF2-40B4-BE49-F238E27FC236}">
                <a16:creationId xmlns:a16="http://schemas.microsoft.com/office/drawing/2014/main" id="{B81D5573-CA42-4F5F-99C2-967E82C0AA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82"/>
          <a:stretch/>
        </p:blipFill>
        <p:spPr>
          <a:xfrm rot="5400000">
            <a:off x="8711655" y="-245045"/>
            <a:ext cx="2362200" cy="3713085"/>
          </a:xfrm>
          <a:prstGeom prst="rect">
            <a:avLst/>
          </a:prstGeom>
        </p:spPr>
      </p:pic>
      <p:pic>
        <p:nvPicPr>
          <p:cNvPr id="3" name="Picture 2" descr="A person in a wheelchair posing with a statue of a lion&#10;&#10;Description automatically generated">
            <a:extLst>
              <a:ext uri="{FF2B5EF4-FFF2-40B4-BE49-F238E27FC236}">
                <a16:creationId xmlns:a16="http://schemas.microsoft.com/office/drawing/2014/main" id="{FAFE24C3-1C32-83E3-B613-E99CB1ADE3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7" y="180812"/>
            <a:ext cx="3340293" cy="4453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81B63-C8E3-2B9D-5005-5F304C557A75}"/>
              </a:ext>
            </a:extLst>
          </p:cNvPr>
          <p:cNvSpPr txBox="1"/>
          <p:nvPr/>
        </p:nvSpPr>
        <p:spPr>
          <a:xfrm>
            <a:off x="294817" y="4634536"/>
            <a:ext cx="334029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Chicago with wife Jackie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A40E2-9A44-1BFC-A9AC-F998F2E6B2E5}"/>
              </a:ext>
            </a:extLst>
          </p:cNvPr>
          <p:cNvSpPr txBox="1"/>
          <p:nvPr/>
        </p:nvSpPr>
        <p:spPr>
          <a:xfrm>
            <a:off x="8034659" y="2423266"/>
            <a:ext cx="374131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A3C332-15D8-ACB0-E1C4-1454E60E8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869" y="4065402"/>
            <a:ext cx="2438400" cy="19856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8274B80-CA11-497B-0496-CC2D850A3A47}"/>
              </a:ext>
            </a:extLst>
          </p:cNvPr>
          <p:cNvGrpSpPr/>
          <p:nvPr/>
        </p:nvGrpSpPr>
        <p:grpSpPr>
          <a:xfrm>
            <a:off x="4087466" y="2124966"/>
            <a:ext cx="3486288" cy="4403792"/>
            <a:chOff x="4148961" y="2544413"/>
            <a:chExt cx="2986629" cy="3879332"/>
          </a:xfrm>
        </p:grpSpPr>
        <p:pic>
          <p:nvPicPr>
            <p:cNvPr id="14" name="Picture 13" descr="A baby with its mouth open&#10;&#10;Description automatically generated">
              <a:extLst>
                <a:ext uri="{FF2B5EF4-FFF2-40B4-BE49-F238E27FC236}">
                  <a16:creationId xmlns:a16="http://schemas.microsoft.com/office/drawing/2014/main" id="{B8061CC7-232B-8F4E-D725-20A3214D4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0" t="18348" r="-1" b="726"/>
            <a:stretch/>
          </p:blipFill>
          <p:spPr>
            <a:xfrm>
              <a:off x="4148961" y="2544413"/>
              <a:ext cx="2986628" cy="35517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5A9B56-EC67-2FD6-8CB5-3B45A4F9758A}"/>
                </a:ext>
              </a:extLst>
            </p:cNvPr>
            <p:cNvSpPr txBox="1"/>
            <p:nvPr/>
          </p:nvSpPr>
          <p:spPr>
            <a:xfrm>
              <a:off x="4148961" y="6098398"/>
              <a:ext cx="2986629" cy="32534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en-US" dirty="0"/>
                <a:t>New niece Magnolia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1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PptxGenJS Presentation</dc:subject>
  <dc:creator>Created by Marp</dc:creator>
  <cp:lastModifiedBy>R P</cp:lastModifiedBy>
  <cp:revision>6</cp:revision>
  <dcterms:created xsi:type="dcterms:W3CDTF">2022-01-12T00:43:18Z</dcterms:created>
  <dcterms:modified xsi:type="dcterms:W3CDTF">2023-08-20T23:31:38Z</dcterms:modified>
</cp:coreProperties>
</file>