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-135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B0A-DB27-4EF0-8779-35DF6E85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2ABCD-628E-4F98-95FE-3CD8435F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3802-1628-4243-B951-848D4C4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ACE2-2A98-48A2-89DA-6D15949F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6FAF-A603-4C49-9487-6315D51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D83F-E58D-42FE-BEDD-CE05804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88A12-D95A-4CC0-8187-02E596A7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2400-F62D-4915-8419-CE667EAE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7FB6-D022-45EB-80FC-1FBC43F8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EF6D-44C4-4B1C-8B77-F7861C6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09C05-F5CD-428A-9359-23F53870B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8567-FCE7-4763-B9D1-3C9D5629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7B05-BCD8-492C-BC68-D42BB3AD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0F0E-EB55-4246-A0A0-66601C13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A083-63B5-4E25-9590-8D55B4B2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F3C4-EA3B-4744-B506-9AEA430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6C16-5176-4AA2-8AB8-ACB25514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75D2-D29E-492C-AAF1-F94A8B61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0A6D-7B26-40DB-AB6C-55B056EF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B820-AB0B-4B27-82A1-211CE7F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873B-7289-4983-B04E-4764E9D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BC9D-2E51-472E-A9E1-87E08ABE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D332-6B1B-41FA-A501-69FB9AAC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3E7B-4A02-4FE6-A02F-1A32096E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A20A-C90D-4267-A165-087079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99FD-E593-4D5F-B449-3BA24E84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9E05-9AC3-482C-9A83-0CF32E99D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15E9A-594F-492E-944C-818F7E99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54AAE-7310-413C-B2B3-F00B8F33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C236-7FF0-4559-B733-CF610C7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8FB11-0566-42CA-8926-3F84EE62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405-640B-4ACD-8195-B0C8F6C5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4937-C1C3-4CAE-9FF8-574BBE6D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5F49D-7556-468B-ADEA-3CE397F8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61B32-14AC-4791-8D56-FD74C3B77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D80D0-39DA-413B-B5CE-E25EEAFCA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7CDDE-D011-43F8-AC75-AC332BBC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1CF4B-C3A4-49F1-A8F0-4C55713F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729EA-AC04-4A56-BDCE-CC4AF5C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47F8-1C2D-4638-8F33-E7B566E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08C9F-0A21-466A-B45A-34F94D66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C1E1-802B-46E8-A0C8-64BAA95A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B1128-17DF-4EFD-9531-1EBA3472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8988B-9868-46EC-9748-4422A023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3B41-2C56-460A-8EA7-ECE92954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2241-4200-4B15-BCCF-F2F8074F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A910-25F7-48F3-A161-580FC95F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8CA-2D85-4928-A8DB-C6158B12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DA91-351B-4E9A-9142-A0606883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FD62-20E3-4EDF-BB46-6D58C959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AC1C1-6541-49DF-9C66-F693772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3723E-E9DC-4A50-A8CA-A6B4C1E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49CC-2511-4852-AC89-1C75F78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673AA-5910-4586-8121-99A8F9174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6CC5-296A-4115-9434-4B293510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3C3C-D846-4B59-843E-80E631C6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EDC3-0334-4DBA-B70A-F239875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F5776-3601-4842-B505-FF0D63D8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C031-50CF-4C8F-BD4C-E6BE464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A297-EA8C-4DD6-A709-1A2CD747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C0F5-D2EF-4DA2-96B8-7CD8C376F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439C-EAE8-4ACB-BA01-8180F37A942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B6DB-3DBA-4233-AF0C-0CC66767F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649E-D53B-40E3-AD9E-CFF28D0B2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4D5A-921E-4E9C-ACC7-02308D22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2A94CDF-9BA5-4767-AE2B-0755B8A4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04" y="1310640"/>
            <a:ext cx="2907792" cy="4236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34CA7A-405E-4605-A16B-38161FEB5051}"/>
              </a:ext>
            </a:extLst>
          </p:cNvPr>
          <p:cNvSpPr txBox="1"/>
          <p:nvPr/>
        </p:nvSpPr>
        <p:spPr>
          <a:xfrm rot="16200000">
            <a:off x="5205148" y="2560974"/>
            <a:ext cx="1781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Armature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E0A6B-DD03-4E75-ADC9-C445A81CE636}"/>
              </a:ext>
            </a:extLst>
          </p:cNvPr>
          <p:cNvSpPr txBox="1"/>
          <p:nvPr/>
        </p:nvSpPr>
        <p:spPr>
          <a:xfrm>
            <a:off x="6838687" y="468381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CC00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21C58-BFCC-4024-8FC3-AC8B7DC9EB52}"/>
              </a:ext>
            </a:extLst>
          </p:cNvPr>
          <p:cNvSpPr txBox="1"/>
          <p:nvPr/>
        </p:nvSpPr>
        <p:spPr>
          <a:xfrm>
            <a:off x="4892108" y="5547360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Commutator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E3EF-8663-4FE8-9E2F-2C7FD8011805}"/>
              </a:ext>
            </a:extLst>
          </p:cNvPr>
          <p:cNvSpPr txBox="1"/>
          <p:nvPr/>
        </p:nvSpPr>
        <p:spPr>
          <a:xfrm>
            <a:off x="4892108" y="4683815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CC00"/>
                </a:solidFill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E5B14-1510-4C40-96EA-7816B525C759}"/>
              </a:ext>
            </a:extLst>
          </p:cNvPr>
          <p:cNvSpPr txBox="1"/>
          <p:nvPr/>
        </p:nvSpPr>
        <p:spPr>
          <a:xfrm>
            <a:off x="7389389" y="2059093"/>
            <a:ext cx="1482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Magnet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1A488-750E-46D3-B238-15E5682569AD}"/>
              </a:ext>
            </a:extLst>
          </p:cNvPr>
          <p:cNvSpPr txBox="1"/>
          <p:nvPr/>
        </p:nvSpPr>
        <p:spPr>
          <a:xfrm>
            <a:off x="3320090" y="2059093"/>
            <a:ext cx="1482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Magnet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2</cp:revision>
  <dcterms:created xsi:type="dcterms:W3CDTF">2021-03-11T21:46:54Z</dcterms:created>
  <dcterms:modified xsi:type="dcterms:W3CDTF">2021-03-11T23:11:03Z</dcterms:modified>
</cp:coreProperties>
</file>