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Pull down resistors to ground are fine too. Pull ups are more common for historical reasons (required more current for TTL logic). May also reduce interferance from noise since cutoff between HIGH (3.3v) and LOW (0v) is not 1.67v but much lower so better to have "default" state further from the cutoff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Push Buttons</dc:title>
  <dc:subject>PptxGenJS Presentation</dc:subject>
  <dc:creator>Created by Marp</dc:creator>
  <cp:lastModifiedBy>Created by Marp</cp:lastModifiedBy>
  <cp:revision>1</cp:revision>
  <dcterms:created xsi:type="dcterms:W3CDTF">2021-01-22T23:28:19Z</dcterms:created>
  <dcterms:modified xsi:type="dcterms:W3CDTF">2021-01-22T23:28:19Z</dcterms:modified>
</cp:coreProperties>
</file>