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3" d="100"/>
          <a:sy n="123" d="100"/>
        </p:scale>
        <p:origin x="-1217" y="-8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33D-7DD2-4F81-B60B-28B1B1D4D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7582C-ECFB-42BD-8CB4-B0B2A8EA7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0D5EF-CAAA-49A2-83F5-D201AB55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F40-FDA5-4F81-9818-3B7C0AB7D75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37467-0C0E-432C-BDE7-4F6B0635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1CB0C-3741-48F0-B7E5-14219503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B28E-3100-4F3C-B1B1-2394D70F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0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2369-2D87-46FC-8E3A-5FCC75B6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131D8-ED73-4674-8623-9823CA470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C862-0480-4577-8F99-B7660FCA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F40-FDA5-4F81-9818-3B7C0AB7D75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7798-FCED-41B4-B127-900498C8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2EB17-E6C7-495D-B58C-15CCFB8B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B28E-3100-4F3C-B1B1-2394D70F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1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69980-444B-45BB-B0AB-93420CE2D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B3086-BBD1-43DD-82CC-53BCD44F9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AC557-A9F3-4F20-A416-03BFC74E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F40-FDA5-4F81-9818-3B7C0AB7D75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7812-DB52-45ED-879C-37F60C7F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2B79A-F562-48BA-A422-ECD16D61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B28E-3100-4F3C-B1B1-2394D70F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8020-93B0-4349-9098-D46BC0DE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DB920-5D9B-4E03-BE4B-8CF1CAF5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3DC69-3A81-4666-9A1A-737C88A5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F40-FDA5-4F81-9818-3B7C0AB7D75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F102-497A-4484-9B51-8A2887F0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BC933-AAE7-4DDF-8040-3E9FC70D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B28E-3100-4F3C-B1B1-2394D70F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4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6D8D-E513-4742-8529-BE0B6A77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34BD9-55DE-4FBD-A078-2DAFD51DB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FA644-61F7-454E-A78E-A5DA5DB4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F40-FDA5-4F81-9818-3B7C0AB7D75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3323C-BCAC-4779-A5DB-5F31CAF8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7DE3B-5BBC-482E-88C5-BE72D814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B28E-3100-4F3C-B1B1-2394D70F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81BC-9326-4DA4-80FA-9BC85070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9838B-7F84-4A63-8B03-66E701AF4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2761A-C9DE-4E6B-9C49-B824EEB9D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EE38A-8AF1-41FA-AD83-CA32BC94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F40-FDA5-4F81-9818-3B7C0AB7D75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E4FC4-C363-4F24-8920-39E74031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E0099-AEC9-406E-A9BF-29DCD08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B28E-3100-4F3C-B1B1-2394D70F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0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414C-5513-4994-8EBE-EAA5CA09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60780-5E55-460C-AC12-554FC2984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F9EBE-87AE-420A-AB9C-0C9528434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143AC-9FDE-4265-967D-CE33C4389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3F083-946F-4596-B3AA-A51113171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C6453-8BD0-4A52-BB31-70683C1C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F40-FDA5-4F81-9818-3B7C0AB7D75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C4EA5-EE69-449A-BC95-C4EC49DA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A64D8-5B32-4750-AD54-5B029084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B28E-3100-4F3C-B1B1-2394D70F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2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631D-0155-4245-AF37-6A9788A3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DF38E-F9D1-43F3-8333-BB0B2A3A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F40-FDA5-4F81-9818-3B7C0AB7D75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81608-FD35-443B-BB75-B43F0D2E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06D1E-21A2-4F96-8DE9-A5A4B5B4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B28E-3100-4F3C-B1B1-2394D70F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09837-F67E-48C9-91FF-1E2FEB89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F40-FDA5-4F81-9818-3B7C0AB7D75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04A36-C07C-491F-ABE5-8A2E2CE1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955A7-77C3-418F-A243-B17F7CDF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B28E-3100-4F3C-B1B1-2394D70F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2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4C2B-D271-42AA-8513-B1513877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2A26-3CCD-4289-9F4E-61EC6E25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31D10-3649-4521-BFB1-B732A3F3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15C41-3228-464E-ADB9-B6E1C869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F40-FDA5-4F81-9818-3B7C0AB7D75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4FDE9-7D66-49C3-9AA7-A786CF39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C7B8C-2F5A-4B4B-B175-81190293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B28E-3100-4F3C-B1B1-2394D70F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4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DB3B-25CB-4BC7-BA13-CCABE648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F34A0-4357-46E0-BB03-EEB91861B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C04CE-9E5D-4341-BB68-4B86E053A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2DF33-5971-479D-8942-4C8E05FD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F40-FDA5-4F81-9818-3B7C0AB7D75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6D0A1-B965-406D-B4FC-B893E5965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184D3-40A7-4E2E-9CEA-5D86F207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B28E-3100-4F3C-B1B1-2394D70F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0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134C5-8FB3-43AF-8A65-4D58E5BB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AF10E-251D-4FFE-A596-424270F30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9094-71EC-41AE-98C6-2F0729A89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68F40-FDA5-4F81-9818-3B7C0AB7D757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092AE-ED31-45EE-9A4C-E563ED23B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B4566-0197-460D-8619-E3282C6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9B28E-3100-4F3C-B1B1-2394D70F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9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15CE-CE00-4A3C-BFC8-F72774A2B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982BB-E6D9-4B0A-9838-FAF825DB1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6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B3B25EBE-94F7-4A18-92F0-2192C6AE21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r="66667"/>
          <a:stretch/>
        </p:blipFill>
        <p:spPr>
          <a:xfrm>
            <a:off x="1661460" y="1973729"/>
            <a:ext cx="2037976" cy="2133600"/>
          </a:xfrm>
          <a:prstGeom prst="rect">
            <a:avLst/>
          </a:prstGeom>
        </p:spPr>
      </p:pic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2A8A0E7-DC98-4A11-828A-BE2E688B2F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0" t="18049" r="2366" b="16284"/>
          <a:stretch/>
        </p:blipFill>
        <p:spPr>
          <a:xfrm>
            <a:off x="2447973" y="2358842"/>
            <a:ext cx="464950" cy="1401048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9DC66F76-3C7A-4F08-A874-13FC86C9F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0" t="18049" r="2366" b="39819"/>
          <a:stretch/>
        </p:blipFill>
        <p:spPr>
          <a:xfrm>
            <a:off x="2912923" y="2358842"/>
            <a:ext cx="464950" cy="898902"/>
          </a:xfrm>
          <a:prstGeom prst="rect">
            <a:avLst/>
          </a:prstGeom>
        </p:spPr>
      </p:pic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3E1064CE-12CC-4425-8727-A5E02A49C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0" t="38534" r="2366" b="16284"/>
          <a:stretch/>
        </p:blipFill>
        <p:spPr>
          <a:xfrm>
            <a:off x="1983023" y="2795894"/>
            <a:ext cx="464950" cy="963996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453A738A-92E5-43D0-86E0-88526C763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r="66667"/>
          <a:stretch/>
        </p:blipFill>
        <p:spPr>
          <a:xfrm>
            <a:off x="1661460" y="4107329"/>
            <a:ext cx="2037976" cy="2133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BB276D-9B39-45B4-BA6A-CD8B88965BE2}"/>
              </a:ext>
            </a:extLst>
          </p:cNvPr>
          <p:cNvSpPr txBox="1"/>
          <p:nvPr/>
        </p:nvSpPr>
        <p:spPr>
          <a:xfrm>
            <a:off x="4372861" y="1757931"/>
            <a:ext cx="1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 Values</a:t>
            </a:r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101B3308-C7BE-42C4-95EE-390941F40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r="66667"/>
          <a:stretch/>
        </p:blipFill>
        <p:spPr>
          <a:xfrm>
            <a:off x="4115631" y="1973729"/>
            <a:ext cx="2037976" cy="2133600"/>
          </a:xfrm>
          <a:prstGeom prst="rect">
            <a:avLst/>
          </a:prstGeom>
        </p:spPr>
      </p:pic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B94D007F-0A5F-402A-9602-21CE22518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0" t="18049" r="2366" b="16284"/>
          <a:stretch/>
        </p:blipFill>
        <p:spPr>
          <a:xfrm>
            <a:off x="4902905" y="2358842"/>
            <a:ext cx="464950" cy="1401048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AE35282F-BBA9-4A4D-99F0-2AFE84575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0" t="18049" r="2366" b="39819"/>
          <a:stretch/>
        </p:blipFill>
        <p:spPr>
          <a:xfrm>
            <a:off x="5367855" y="2358842"/>
            <a:ext cx="464950" cy="898902"/>
          </a:xfrm>
          <a:prstGeom prst="rect">
            <a:avLst/>
          </a:prstGeom>
        </p:spPr>
      </p:pic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9243A011-3785-40DC-A925-123704F4A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0" t="38534" r="2366" b="16284"/>
          <a:stretch/>
        </p:blipFill>
        <p:spPr>
          <a:xfrm>
            <a:off x="4437955" y="2795894"/>
            <a:ext cx="464950" cy="9639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0DCAAA-55DA-47CC-BBFA-45CBA5A77DE1}"/>
              </a:ext>
            </a:extLst>
          </p:cNvPr>
          <p:cNvSpPr txBox="1"/>
          <p:nvPr/>
        </p:nvSpPr>
        <p:spPr>
          <a:xfrm>
            <a:off x="4425555" y="2392704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E64B8D-7233-4347-87DB-871B31FA066B}"/>
              </a:ext>
            </a:extLst>
          </p:cNvPr>
          <p:cNvSpPr txBox="1"/>
          <p:nvPr/>
        </p:nvSpPr>
        <p:spPr>
          <a:xfrm>
            <a:off x="4437955" y="2855863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168A7D-B0E2-4ED1-BF20-E8615AD2ABB5}"/>
              </a:ext>
            </a:extLst>
          </p:cNvPr>
          <p:cNvSpPr txBox="1"/>
          <p:nvPr/>
        </p:nvSpPr>
        <p:spPr>
          <a:xfrm>
            <a:off x="4437955" y="3319022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89F7B-2569-47B4-B2F3-47B013CBB423}"/>
              </a:ext>
            </a:extLst>
          </p:cNvPr>
          <p:cNvSpPr txBox="1"/>
          <p:nvPr/>
        </p:nvSpPr>
        <p:spPr>
          <a:xfrm>
            <a:off x="4889744" y="2399146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6322D-14B0-45DE-B1C3-8E7337F05A21}"/>
              </a:ext>
            </a:extLst>
          </p:cNvPr>
          <p:cNvSpPr txBox="1"/>
          <p:nvPr/>
        </p:nvSpPr>
        <p:spPr>
          <a:xfrm>
            <a:off x="4902144" y="2862305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F279C-6D67-4763-90B9-35E0285F47BA}"/>
              </a:ext>
            </a:extLst>
          </p:cNvPr>
          <p:cNvSpPr txBox="1"/>
          <p:nvPr/>
        </p:nvSpPr>
        <p:spPr>
          <a:xfrm>
            <a:off x="4902144" y="3325464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D62E5F-3AE9-4AE2-8994-9A388F377069}"/>
              </a:ext>
            </a:extLst>
          </p:cNvPr>
          <p:cNvSpPr txBox="1"/>
          <p:nvPr/>
        </p:nvSpPr>
        <p:spPr>
          <a:xfrm>
            <a:off x="5353131" y="2399146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B37BE8-C39E-4CB2-A84B-F50EC6617500}"/>
              </a:ext>
            </a:extLst>
          </p:cNvPr>
          <p:cNvSpPr txBox="1"/>
          <p:nvPr/>
        </p:nvSpPr>
        <p:spPr>
          <a:xfrm>
            <a:off x="5365531" y="2862305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08CE71-7D34-46E9-BF7A-8FACF86BD676}"/>
              </a:ext>
            </a:extLst>
          </p:cNvPr>
          <p:cNvSpPr txBox="1"/>
          <p:nvPr/>
        </p:nvSpPr>
        <p:spPr>
          <a:xfrm>
            <a:off x="5365531" y="3325464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F5DDA9-E802-4B37-87AA-7369226E89B9}"/>
              </a:ext>
            </a:extLst>
          </p:cNvPr>
          <p:cNvSpPr txBox="1"/>
          <p:nvPr/>
        </p:nvSpPr>
        <p:spPr>
          <a:xfrm>
            <a:off x="6662165" y="1757931"/>
            <a:ext cx="1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 State</a:t>
            </a:r>
          </a:p>
        </p:txBody>
      </p:sp>
      <p:pic>
        <p:nvPicPr>
          <p:cNvPr id="27" name="Picture 26" descr="A picture containing clipart&#10;&#10;Description automatically generated">
            <a:extLst>
              <a:ext uri="{FF2B5EF4-FFF2-40B4-BE49-F238E27FC236}">
                <a16:creationId xmlns:a16="http://schemas.microsoft.com/office/drawing/2014/main" id="{4898143C-EE0D-4207-82E9-B9CFD63633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r="66667"/>
          <a:stretch/>
        </p:blipFill>
        <p:spPr>
          <a:xfrm>
            <a:off x="6404935" y="1973729"/>
            <a:ext cx="2037976" cy="2133600"/>
          </a:xfrm>
          <a:prstGeom prst="rect">
            <a:avLst/>
          </a:prstGeom>
        </p:spPr>
      </p:pic>
      <p:pic>
        <p:nvPicPr>
          <p:cNvPr id="28" name="Picture 27" descr="A picture containing clipart&#10;&#10;Description automatically generated">
            <a:extLst>
              <a:ext uri="{FF2B5EF4-FFF2-40B4-BE49-F238E27FC236}">
                <a16:creationId xmlns:a16="http://schemas.microsoft.com/office/drawing/2014/main" id="{21382E4E-FC02-4C25-9010-5F876189C2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0" t="18049" r="2366" b="16284"/>
          <a:stretch/>
        </p:blipFill>
        <p:spPr>
          <a:xfrm>
            <a:off x="7192209" y="2358842"/>
            <a:ext cx="464950" cy="1401048"/>
          </a:xfrm>
          <a:prstGeom prst="rect">
            <a:avLst/>
          </a:prstGeom>
        </p:spPr>
      </p:pic>
      <p:pic>
        <p:nvPicPr>
          <p:cNvPr id="29" name="Picture 28" descr="A picture containing clipart&#10;&#10;Description automatically generated">
            <a:extLst>
              <a:ext uri="{FF2B5EF4-FFF2-40B4-BE49-F238E27FC236}">
                <a16:creationId xmlns:a16="http://schemas.microsoft.com/office/drawing/2014/main" id="{37F1FC81-F303-4D71-9BC5-69908FFA2B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0" t="18049" r="2366" b="39819"/>
          <a:stretch/>
        </p:blipFill>
        <p:spPr>
          <a:xfrm>
            <a:off x="7657159" y="2358842"/>
            <a:ext cx="464950" cy="898902"/>
          </a:xfrm>
          <a:prstGeom prst="rect">
            <a:avLst/>
          </a:prstGeom>
        </p:spPr>
      </p:pic>
      <p:pic>
        <p:nvPicPr>
          <p:cNvPr id="30" name="Picture 29" descr="A picture containing clipart&#10;&#10;Description automatically generated">
            <a:extLst>
              <a:ext uri="{FF2B5EF4-FFF2-40B4-BE49-F238E27FC236}">
                <a16:creationId xmlns:a16="http://schemas.microsoft.com/office/drawing/2014/main" id="{B97C7FE9-39EB-463D-913B-0C8DA92B5C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0" t="38534" r="2366" b="16284"/>
          <a:stretch/>
        </p:blipFill>
        <p:spPr>
          <a:xfrm>
            <a:off x="6727259" y="2795894"/>
            <a:ext cx="464950" cy="96399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E176A72-2BC5-488F-9A3A-F242138DC485}"/>
              </a:ext>
            </a:extLst>
          </p:cNvPr>
          <p:cNvSpPr txBox="1"/>
          <p:nvPr/>
        </p:nvSpPr>
        <p:spPr>
          <a:xfrm>
            <a:off x="6714859" y="2392704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4085E5-71A3-48ED-AF10-053EE2FAA9EE}"/>
              </a:ext>
            </a:extLst>
          </p:cNvPr>
          <p:cNvSpPr txBox="1"/>
          <p:nvPr/>
        </p:nvSpPr>
        <p:spPr>
          <a:xfrm>
            <a:off x="6727259" y="2855863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D2D204-55FB-4BE5-9913-8CA478A707EF}"/>
              </a:ext>
            </a:extLst>
          </p:cNvPr>
          <p:cNvSpPr txBox="1"/>
          <p:nvPr/>
        </p:nvSpPr>
        <p:spPr>
          <a:xfrm>
            <a:off x="6727259" y="3319022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08394-7401-46DF-892C-D8708B059FAA}"/>
              </a:ext>
            </a:extLst>
          </p:cNvPr>
          <p:cNvSpPr txBox="1"/>
          <p:nvPr/>
        </p:nvSpPr>
        <p:spPr>
          <a:xfrm>
            <a:off x="7179048" y="2399146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33923C-8538-471B-870D-180BF2579722}"/>
              </a:ext>
            </a:extLst>
          </p:cNvPr>
          <p:cNvSpPr txBox="1"/>
          <p:nvPr/>
        </p:nvSpPr>
        <p:spPr>
          <a:xfrm>
            <a:off x="7191448" y="2862305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B3A1B4-EA02-4817-A0F8-1BB05776C67F}"/>
              </a:ext>
            </a:extLst>
          </p:cNvPr>
          <p:cNvSpPr txBox="1"/>
          <p:nvPr/>
        </p:nvSpPr>
        <p:spPr>
          <a:xfrm>
            <a:off x="7191448" y="3325464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48534A-8664-4891-88BF-3D5A118591D1}"/>
              </a:ext>
            </a:extLst>
          </p:cNvPr>
          <p:cNvSpPr txBox="1"/>
          <p:nvPr/>
        </p:nvSpPr>
        <p:spPr>
          <a:xfrm>
            <a:off x="7642435" y="2399146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9C82BF-9B1D-430C-A5A3-766FC177FEF1}"/>
              </a:ext>
            </a:extLst>
          </p:cNvPr>
          <p:cNvSpPr txBox="1"/>
          <p:nvPr/>
        </p:nvSpPr>
        <p:spPr>
          <a:xfrm>
            <a:off x="7654835" y="2862305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C3FC8A-38AF-4A38-B4C2-A0F1D85F27E0}"/>
              </a:ext>
            </a:extLst>
          </p:cNvPr>
          <p:cNvSpPr txBox="1"/>
          <p:nvPr/>
        </p:nvSpPr>
        <p:spPr>
          <a:xfrm>
            <a:off x="7654835" y="3325464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8929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P</dc:creator>
  <cp:lastModifiedBy>R P</cp:lastModifiedBy>
  <cp:revision>1</cp:revision>
  <dcterms:created xsi:type="dcterms:W3CDTF">2021-09-07T03:31:13Z</dcterms:created>
  <dcterms:modified xsi:type="dcterms:W3CDTF">2021-09-07T03:46:41Z</dcterms:modified>
</cp:coreProperties>
</file>