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>
        <p:scale>
          <a:sx n="75" d="100"/>
          <a:sy n="75" d="100"/>
        </p:scale>
        <p:origin x="998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BE809-D08D-4618-8884-0D5DD06394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457A3A-3CF7-480C-AA37-23E06E5C3A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33E7B5-C685-4BC3-84DC-1BDE182C3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DDACB-AA34-4501-B984-01C37FDD50C3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22921A-8983-4C31-8ADC-E96671267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C72EB5-FC3E-496E-8B79-8D0A228FC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562EC-34C9-402F-9777-C198F85A1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470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AF172-3B69-4A9E-8CD9-D5A405EED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21B5E5-AE5C-4B1A-AD31-D7DBF87474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2927FB-BC17-47FD-AB5D-F015E86CC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DDACB-AA34-4501-B984-01C37FDD50C3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D9C6AB-CF7B-436C-A470-8F6001F63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6B647B-B07D-40A8-A5CC-FF13364C6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562EC-34C9-402F-9777-C198F85A1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146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5E385E-0719-448A-B20F-1BEE24EF3E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7B7161-2640-47DC-8678-4F14DA07D4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A68B82-6F21-4E19-A1FA-4AA08E078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DDACB-AA34-4501-B984-01C37FDD50C3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1162EB-7F45-45E6-8990-B5F075392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FADE22-43A8-42AB-84C4-9DCF7F3C1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562EC-34C9-402F-9777-C198F85A1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63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A955A-1E24-46D8-8A6A-4C0C8CA45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CA7204-906B-45FC-913C-B4CEE3329F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616134-7797-4E64-A7E6-6CD68E4E2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DDACB-AA34-4501-B984-01C37FDD50C3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25CF15-0356-41F5-9E0F-F117B81E6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58539D-7702-4319-9ECE-3AE24BC62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562EC-34C9-402F-9777-C198F85A1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210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53CCC-DB67-4957-8279-13B5460DF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C4F544-0BE2-4D05-BC19-CAC9219E08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7C1ED9-4639-4451-8649-BDA1A7832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DDACB-AA34-4501-B984-01C37FDD50C3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635F33-BD88-4E8E-9EB5-249BDC131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C307DB-6E62-40BE-8565-8CA7A6E6B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562EC-34C9-402F-9777-C198F85A1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020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D6A19-B136-49E6-9282-67DB2C5CD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37D17-DF39-40D9-9440-196A1071E3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92C3CF-2B71-4228-8810-30E2AFA522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A88B27-3574-4D6E-B8CA-2BE80585B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DDACB-AA34-4501-B984-01C37FDD50C3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60E963-D2CA-49E4-8BF7-1AD5B8AEA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4E04B2-5077-46E8-931C-3F1BB38D4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562EC-34C9-402F-9777-C198F85A1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927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74500-3F24-4ED4-B656-89A098F80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C5723E-6D14-4712-A1DB-77FBD61C81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9648BD-4014-4728-BE92-31B2B7E396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B0A98D-CDBE-4263-98B9-C5C1FEE477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F86381-A188-4470-BFB5-6284BEF782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118DA2-BB49-4738-9FDA-C75FA1C3E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DDACB-AA34-4501-B984-01C37FDD50C3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A290D2-FC7E-45D5-AFE4-93551AB55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2A6BFC-7C0A-469D-B160-B12F7BFCE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562EC-34C9-402F-9777-C198F85A1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172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E78DF-AE71-4E2C-AFD9-3E8B19E64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E7E40E-C436-4F49-AF20-FCAB459BB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DDACB-AA34-4501-B984-01C37FDD50C3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3DC21C-2511-404D-B53A-A8813F56A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48BE50-6FEB-4F43-893F-F4DFBBC2D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562EC-34C9-402F-9777-C198F85A1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988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3280F7-E2FE-48D0-A52C-22E9213BF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DDACB-AA34-4501-B984-01C37FDD50C3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643859-9717-4FFF-939B-325C904AB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A63CB1-5709-43E8-88FC-A5FA59599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562EC-34C9-402F-9777-C198F85A1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69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A5A04-D7B8-4146-98B1-AD320760B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A46B99-F316-4F1D-B088-4BE2DB85B4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4C3741-91C1-4B78-A53E-D7AD479173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2387D3-BB4E-4C5D-B842-8F66CDE10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DDACB-AA34-4501-B984-01C37FDD50C3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A61100-224C-4092-BF5D-7FD7EB2FA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A7F054-3FB1-4BBA-AC77-5ECACCC44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562EC-34C9-402F-9777-C198F85A1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300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4487A-BE64-482F-8DCA-4F914AC1B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B2D0C1-A9EB-4EC2-9DF3-9BF1C12D2F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23EAB3-0078-483D-9576-BFF610849B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8B9973-CDDA-4D06-AA7D-63989430A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DDACB-AA34-4501-B984-01C37FDD50C3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530CDF-FF2C-49E3-8787-735310CF8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5FB1D0-2D8A-4908-A930-583B221BB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562EC-34C9-402F-9777-C198F85A1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432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B72BA4-88CC-41EE-9DB2-EFB7EFC84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A18419-1F68-4803-B6FD-85CACCEE75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18FF03-E732-4865-9D5A-49A6AAC6C5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CDDACB-AA34-4501-B984-01C37FDD50C3}" type="datetimeFigureOut">
              <a:rPr lang="en-US" smtClean="0"/>
              <a:t>10/17/2020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AA12BA-B64C-44D5-ACDD-D5600B98CC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C8A395-EBD4-4B89-A32C-B7E2C18912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7562EC-34C9-402F-9777-C198F85A1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721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Qr code&#10;&#10;Description automatically generated">
            <a:extLst>
              <a:ext uri="{FF2B5EF4-FFF2-40B4-BE49-F238E27FC236}">
                <a16:creationId xmlns:a16="http://schemas.microsoft.com/office/drawing/2014/main" id="{C04133BD-C7DA-4A5B-86FC-4CD20E82A0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820" y="2324796"/>
            <a:ext cx="1189579" cy="2691972"/>
          </a:xfrm>
          <a:prstGeom prst="rect">
            <a:avLst/>
          </a:prstGeom>
        </p:spPr>
      </p:pic>
      <p:pic>
        <p:nvPicPr>
          <p:cNvPr id="7" name="Graphic 6" descr="Cloud">
            <a:extLst>
              <a:ext uri="{FF2B5EF4-FFF2-40B4-BE49-F238E27FC236}">
                <a16:creationId xmlns:a16="http://schemas.microsoft.com/office/drawing/2014/main" id="{3A87124C-1FD9-4AE0-A262-F1564B6C01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81462" y="-138063"/>
            <a:ext cx="2868079" cy="2868079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40C5B209-4AA9-4DED-8227-297A42EC8449}"/>
              </a:ext>
            </a:extLst>
          </p:cNvPr>
          <p:cNvGrpSpPr/>
          <p:nvPr/>
        </p:nvGrpSpPr>
        <p:grpSpPr>
          <a:xfrm>
            <a:off x="8810605" y="2058065"/>
            <a:ext cx="2915728" cy="2551953"/>
            <a:chOff x="6109739" y="2155513"/>
            <a:chExt cx="2915728" cy="2551953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2EEE5A17-A7AE-42DB-AC77-31B86878D050}"/>
                </a:ext>
              </a:extLst>
            </p:cNvPr>
            <p:cNvSpPr/>
            <p:nvPr/>
          </p:nvSpPr>
          <p:spPr>
            <a:xfrm>
              <a:off x="6109739" y="2215165"/>
              <a:ext cx="2915728" cy="2492301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9" name="Graphic 8" descr="Snowflake">
              <a:extLst>
                <a:ext uri="{FF2B5EF4-FFF2-40B4-BE49-F238E27FC236}">
                  <a16:creationId xmlns:a16="http://schemas.microsoft.com/office/drawing/2014/main" id="{FC727A84-CBF2-49F0-9E8E-1B2922386E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267446" y="2155513"/>
              <a:ext cx="1384727" cy="1384727"/>
            </a:xfrm>
            <a:prstGeom prst="rect">
              <a:avLst/>
            </a:prstGeom>
          </p:spPr>
        </p:pic>
        <p:pic>
          <p:nvPicPr>
            <p:cNvPr id="11" name="Graphic 10" descr="Sun">
              <a:extLst>
                <a:ext uri="{FF2B5EF4-FFF2-40B4-BE49-F238E27FC236}">
                  <a16:creationId xmlns:a16="http://schemas.microsoft.com/office/drawing/2014/main" id="{B8B76924-6095-48AC-ADE0-2531BF0FB1B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6736918" y="3234662"/>
              <a:ext cx="1384727" cy="1384727"/>
            </a:xfrm>
            <a:prstGeom prst="rect">
              <a:avLst/>
            </a:prstGeom>
          </p:spPr>
        </p:pic>
        <p:pic>
          <p:nvPicPr>
            <p:cNvPr id="13" name="Graphic 12" descr="Thermometer">
              <a:extLst>
                <a:ext uri="{FF2B5EF4-FFF2-40B4-BE49-F238E27FC236}">
                  <a16:creationId xmlns:a16="http://schemas.microsoft.com/office/drawing/2014/main" id="{1D866872-9456-46EB-A190-D86AE4E3D0E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7571312" y="2378732"/>
              <a:ext cx="1384727" cy="1384727"/>
            </a:xfrm>
            <a:prstGeom prst="rect">
              <a:avLst/>
            </a:prstGeom>
          </p:spPr>
        </p:pic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7F3F1ED2-9593-4327-A919-6F94842E9FF0}"/>
              </a:ext>
            </a:extLst>
          </p:cNvPr>
          <p:cNvSpPr txBox="1"/>
          <p:nvPr/>
        </p:nvSpPr>
        <p:spPr>
          <a:xfrm>
            <a:off x="1056209" y="5553333"/>
            <a:ext cx="81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Argon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3CD7E23-4859-4854-85A9-32CCFD2CBFB4}"/>
              </a:ext>
            </a:extLst>
          </p:cNvPr>
          <p:cNvSpPr txBox="1"/>
          <p:nvPr/>
        </p:nvSpPr>
        <p:spPr>
          <a:xfrm>
            <a:off x="4824917" y="5553333"/>
            <a:ext cx="1581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Particle Cloud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8DF10E0-2FF4-4ACD-B086-F78C18167F2A}"/>
              </a:ext>
            </a:extLst>
          </p:cNvPr>
          <p:cNvSpPr txBox="1"/>
          <p:nvPr/>
        </p:nvSpPr>
        <p:spPr>
          <a:xfrm>
            <a:off x="9477885" y="5553333"/>
            <a:ext cx="1581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Weather API</a:t>
            </a:r>
          </a:p>
        </p:txBody>
      </p:sp>
    </p:spTree>
    <p:extLst>
      <p:ext uri="{BB962C8B-B14F-4D97-AF65-F5344CB8AC3E}">
        <p14:creationId xmlns:p14="http://schemas.microsoft.com/office/powerpoint/2010/main" val="3990312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Qr code&#10;&#10;Description automatically generated">
            <a:extLst>
              <a:ext uri="{FF2B5EF4-FFF2-40B4-BE49-F238E27FC236}">
                <a16:creationId xmlns:a16="http://schemas.microsoft.com/office/drawing/2014/main" id="{C04133BD-C7DA-4A5B-86FC-4CD20E82A0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820" y="2324796"/>
            <a:ext cx="1189579" cy="2691972"/>
          </a:xfrm>
          <a:prstGeom prst="rect">
            <a:avLst/>
          </a:prstGeom>
        </p:spPr>
      </p:pic>
      <p:pic>
        <p:nvPicPr>
          <p:cNvPr id="7" name="Graphic 6" descr="Cloud">
            <a:extLst>
              <a:ext uri="{FF2B5EF4-FFF2-40B4-BE49-F238E27FC236}">
                <a16:creationId xmlns:a16="http://schemas.microsoft.com/office/drawing/2014/main" id="{3A87124C-1FD9-4AE0-A262-F1564B6C01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81462" y="-138063"/>
            <a:ext cx="2868079" cy="2868079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40C5B209-4AA9-4DED-8227-297A42EC8449}"/>
              </a:ext>
            </a:extLst>
          </p:cNvPr>
          <p:cNvGrpSpPr/>
          <p:nvPr/>
        </p:nvGrpSpPr>
        <p:grpSpPr>
          <a:xfrm>
            <a:off x="8810605" y="2058065"/>
            <a:ext cx="2915728" cy="2551953"/>
            <a:chOff x="6109739" y="2155513"/>
            <a:chExt cx="2915728" cy="2551953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2EEE5A17-A7AE-42DB-AC77-31B86878D050}"/>
                </a:ext>
              </a:extLst>
            </p:cNvPr>
            <p:cNvSpPr/>
            <p:nvPr/>
          </p:nvSpPr>
          <p:spPr>
            <a:xfrm>
              <a:off x="6109739" y="2215165"/>
              <a:ext cx="2915728" cy="2492301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9" name="Graphic 8" descr="Snowflake">
              <a:extLst>
                <a:ext uri="{FF2B5EF4-FFF2-40B4-BE49-F238E27FC236}">
                  <a16:creationId xmlns:a16="http://schemas.microsoft.com/office/drawing/2014/main" id="{FC727A84-CBF2-49F0-9E8E-1B2922386E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267446" y="2155513"/>
              <a:ext cx="1384727" cy="1384727"/>
            </a:xfrm>
            <a:prstGeom prst="rect">
              <a:avLst/>
            </a:prstGeom>
          </p:spPr>
        </p:pic>
        <p:pic>
          <p:nvPicPr>
            <p:cNvPr id="11" name="Graphic 10" descr="Sun">
              <a:extLst>
                <a:ext uri="{FF2B5EF4-FFF2-40B4-BE49-F238E27FC236}">
                  <a16:creationId xmlns:a16="http://schemas.microsoft.com/office/drawing/2014/main" id="{B8B76924-6095-48AC-ADE0-2531BF0FB1B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6736918" y="3234662"/>
              <a:ext cx="1384727" cy="1384727"/>
            </a:xfrm>
            <a:prstGeom prst="rect">
              <a:avLst/>
            </a:prstGeom>
          </p:spPr>
        </p:pic>
        <p:pic>
          <p:nvPicPr>
            <p:cNvPr id="13" name="Graphic 12" descr="Thermometer">
              <a:extLst>
                <a:ext uri="{FF2B5EF4-FFF2-40B4-BE49-F238E27FC236}">
                  <a16:creationId xmlns:a16="http://schemas.microsoft.com/office/drawing/2014/main" id="{1D866872-9456-46EB-A190-D86AE4E3D0E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7571312" y="2378732"/>
              <a:ext cx="1384727" cy="1384727"/>
            </a:xfrm>
            <a:prstGeom prst="rect">
              <a:avLst/>
            </a:prstGeom>
          </p:spPr>
        </p:pic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7F3F1ED2-9593-4327-A919-6F94842E9FF0}"/>
              </a:ext>
            </a:extLst>
          </p:cNvPr>
          <p:cNvSpPr txBox="1"/>
          <p:nvPr/>
        </p:nvSpPr>
        <p:spPr>
          <a:xfrm>
            <a:off x="883592" y="5690975"/>
            <a:ext cx="1158034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Argon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3CD7E23-4859-4854-85A9-32CCFD2CBFB4}"/>
              </a:ext>
            </a:extLst>
          </p:cNvPr>
          <p:cNvSpPr txBox="1"/>
          <p:nvPr/>
        </p:nvSpPr>
        <p:spPr>
          <a:xfrm>
            <a:off x="4489117" y="5690975"/>
            <a:ext cx="225277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Particle Cloud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8DF10E0-2FF4-4ACD-B086-F78C18167F2A}"/>
              </a:ext>
            </a:extLst>
          </p:cNvPr>
          <p:cNvSpPr txBox="1"/>
          <p:nvPr/>
        </p:nvSpPr>
        <p:spPr>
          <a:xfrm>
            <a:off x="9142085" y="5690975"/>
            <a:ext cx="225277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Weather API</a:t>
            </a:r>
          </a:p>
        </p:txBody>
      </p:sp>
      <p:sp>
        <p:nvSpPr>
          <p:cNvPr id="4" name="Arc 3">
            <a:extLst>
              <a:ext uri="{FF2B5EF4-FFF2-40B4-BE49-F238E27FC236}">
                <a16:creationId xmlns:a16="http://schemas.microsoft.com/office/drawing/2014/main" id="{BD1EE0FC-033B-42EB-BD4E-A75E1076F0C6}"/>
              </a:ext>
            </a:extLst>
          </p:cNvPr>
          <p:cNvSpPr/>
          <p:nvPr/>
        </p:nvSpPr>
        <p:spPr>
          <a:xfrm>
            <a:off x="1602481" y="1277055"/>
            <a:ext cx="4595119" cy="1646003"/>
          </a:xfrm>
          <a:prstGeom prst="arc">
            <a:avLst>
              <a:gd name="adj1" fmla="val 11292682"/>
              <a:gd name="adj2" fmla="val 16981830"/>
            </a:avLst>
          </a:prstGeom>
          <a:ln w="57150">
            <a:solidFill>
              <a:srgbClr val="7030A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D4149D2-611E-4090-B69A-E92276D44F48}"/>
              </a:ext>
            </a:extLst>
          </p:cNvPr>
          <p:cNvSpPr txBox="1"/>
          <p:nvPr/>
        </p:nvSpPr>
        <p:spPr>
          <a:xfrm>
            <a:off x="1872254" y="243695"/>
            <a:ext cx="20277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Send request via </a:t>
            </a:r>
            <a:r>
              <a:rPr lang="en-US" b="1" dirty="0" err="1"/>
              <a:t>Particle.publish</a:t>
            </a:r>
            <a:r>
              <a:rPr lang="en-US" b="1" dirty="0"/>
              <a:t>() to webhook</a:t>
            </a:r>
          </a:p>
        </p:txBody>
      </p:sp>
    </p:spTree>
    <p:extLst>
      <p:ext uri="{BB962C8B-B14F-4D97-AF65-F5344CB8AC3E}">
        <p14:creationId xmlns:p14="http://schemas.microsoft.com/office/powerpoint/2010/main" val="4194219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Qr code&#10;&#10;Description automatically generated">
            <a:extLst>
              <a:ext uri="{FF2B5EF4-FFF2-40B4-BE49-F238E27FC236}">
                <a16:creationId xmlns:a16="http://schemas.microsoft.com/office/drawing/2014/main" id="{C04133BD-C7DA-4A5B-86FC-4CD20E82A0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820" y="2324796"/>
            <a:ext cx="1189579" cy="2691972"/>
          </a:xfrm>
          <a:prstGeom prst="rect">
            <a:avLst/>
          </a:prstGeom>
        </p:spPr>
      </p:pic>
      <p:pic>
        <p:nvPicPr>
          <p:cNvPr id="7" name="Graphic 6" descr="Cloud">
            <a:extLst>
              <a:ext uri="{FF2B5EF4-FFF2-40B4-BE49-F238E27FC236}">
                <a16:creationId xmlns:a16="http://schemas.microsoft.com/office/drawing/2014/main" id="{3A87124C-1FD9-4AE0-A262-F1564B6C01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81462" y="-138063"/>
            <a:ext cx="2868079" cy="2868079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40C5B209-4AA9-4DED-8227-297A42EC8449}"/>
              </a:ext>
            </a:extLst>
          </p:cNvPr>
          <p:cNvGrpSpPr/>
          <p:nvPr/>
        </p:nvGrpSpPr>
        <p:grpSpPr>
          <a:xfrm>
            <a:off x="8810605" y="2058065"/>
            <a:ext cx="2915728" cy="2551953"/>
            <a:chOff x="6109739" y="2155513"/>
            <a:chExt cx="2915728" cy="2551953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2EEE5A17-A7AE-42DB-AC77-31B86878D050}"/>
                </a:ext>
              </a:extLst>
            </p:cNvPr>
            <p:cNvSpPr/>
            <p:nvPr/>
          </p:nvSpPr>
          <p:spPr>
            <a:xfrm>
              <a:off x="6109739" y="2215165"/>
              <a:ext cx="2915728" cy="2492301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9" name="Graphic 8" descr="Snowflake">
              <a:extLst>
                <a:ext uri="{FF2B5EF4-FFF2-40B4-BE49-F238E27FC236}">
                  <a16:creationId xmlns:a16="http://schemas.microsoft.com/office/drawing/2014/main" id="{FC727A84-CBF2-49F0-9E8E-1B2922386E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267446" y="2155513"/>
              <a:ext cx="1384727" cy="1384727"/>
            </a:xfrm>
            <a:prstGeom prst="rect">
              <a:avLst/>
            </a:prstGeom>
          </p:spPr>
        </p:pic>
        <p:pic>
          <p:nvPicPr>
            <p:cNvPr id="11" name="Graphic 10" descr="Sun">
              <a:extLst>
                <a:ext uri="{FF2B5EF4-FFF2-40B4-BE49-F238E27FC236}">
                  <a16:creationId xmlns:a16="http://schemas.microsoft.com/office/drawing/2014/main" id="{B8B76924-6095-48AC-ADE0-2531BF0FB1B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6736918" y="3234662"/>
              <a:ext cx="1384727" cy="1384727"/>
            </a:xfrm>
            <a:prstGeom prst="rect">
              <a:avLst/>
            </a:prstGeom>
          </p:spPr>
        </p:pic>
        <p:pic>
          <p:nvPicPr>
            <p:cNvPr id="13" name="Graphic 12" descr="Thermometer">
              <a:extLst>
                <a:ext uri="{FF2B5EF4-FFF2-40B4-BE49-F238E27FC236}">
                  <a16:creationId xmlns:a16="http://schemas.microsoft.com/office/drawing/2014/main" id="{1D866872-9456-46EB-A190-D86AE4E3D0E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7571312" y="2378732"/>
              <a:ext cx="1384727" cy="1384727"/>
            </a:xfrm>
            <a:prstGeom prst="rect">
              <a:avLst/>
            </a:prstGeom>
          </p:spPr>
        </p:pic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7F3F1ED2-9593-4327-A919-6F94842E9FF0}"/>
              </a:ext>
            </a:extLst>
          </p:cNvPr>
          <p:cNvSpPr txBox="1"/>
          <p:nvPr/>
        </p:nvSpPr>
        <p:spPr>
          <a:xfrm>
            <a:off x="883592" y="5690975"/>
            <a:ext cx="1158034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Argon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3CD7E23-4859-4854-85A9-32CCFD2CBFB4}"/>
              </a:ext>
            </a:extLst>
          </p:cNvPr>
          <p:cNvSpPr txBox="1"/>
          <p:nvPr/>
        </p:nvSpPr>
        <p:spPr>
          <a:xfrm>
            <a:off x="4489117" y="5690975"/>
            <a:ext cx="225277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Particle Cloud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8DF10E0-2FF4-4ACD-B086-F78C18167F2A}"/>
              </a:ext>
            </a:extLst>
          </p:cNvPr>
          <p:cNvSpPr txBox="1"/>
          <p:nvPr/>
        </p:nvSpPr>
        <p:spPr>
          <a:xfrm>
            <a:off x="9142085" y="5690975"/>
            <a:ext cx="225277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Weather API</a:t>
            </a:r>
          </a:p>
        </p:txBody>
      </p:sp>
      <p:sp>
        <p:nvSpPr>
          <p:cNvPr id="4" name="Arc 3">
            <a:extLst>
              <a:ext uri="{FF2B5EF4-FFF2-40B4-BE49-F238E27FC236}">
                <a16:creationId xmlns:a16="http://schemas.microsoft.com/office/drawing/2014/main" id="{BD1EE0FC-033B-42EB-BD4E-A75E1076F0C6}"/>
              </a:ext>
            </a:extLst>
          </p:cNvPr>
          <p:cNvSpPr/>
          <p:nvPr/>
        </p:nvSpPr>
        <p:spPr>
          <a:xfrm>
            <a:off x="1602481" y="1277055"/>
            <a:ext cx="4595119" cy="1646003"/>
          </a:xfrm>
          <a:prstGeom prst="arc">
            <a:avLst>
              <a:gd name="adj1" fmla="val 11292682"/>
              <a:gd name="adj2" fmla="val 16981830"/>
            </a:avLst>
          </a:prstGeom>
          <a:ln w="57150">
            <a:solidFill>
              <a:schemeClr val="bg1">
                <a:lumMod val="8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D4149D2-611E-4090-B69A-E92276D44F48}"/>
              </a:ext>
            </a:extLst>
          </p:cNvPr>
          <p:cNvSpPr txBox="1"/>
          <p:nvPr/>
        </p:nvSpPr>
        <p:spPr>
          <a:xfrm>
            <a:off x="1872254" y="243695"/>
            <a:ext cx="2027786" cy="92333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>
                    <a:lumMod val="85000"/>
                  </a:schemeClr>
                </a:solidFill>
              </a:rPr>
              <a:t>Send request via </a:t>
            </a:r>
            <a:r>
              <a:rPr lang="en-US" b="1" dirty="0" err="1">
                <a:solidFill>
                  <a:schemeClr val="bg1">
                    <a:lumMod val="85000"/>
                  </a:schemeClr>
                </a:solidFill>
              </a:rPr>
              <a:t>Particle.publish</a:t>
            </a:r>
            <a:r>
              <a:rPr lang="en-US" b="1" dirty="0">
                <a:solidFill>
                  <a:schemeClr val="bg1">
                    <a:lumMod val="85000"/>
                  </a:schemeClr>
                </a:solidFill>
              </a:rPr>
              <a:t>() to webhook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81926D2-6827-4E7F-87F9-59F421A23196}"/>
              </a:ext>
            </a:extLst>
          </p:cNvPr>
          <p:cNvSpPr txBox="1"/>
          <p:nvPr/>
        </p:nvSpPr>
        <p:spPr>
          <a:xfrm>
            <a:off x="7761587" y="520694"/>
            <a:ext cx="22613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Particle webhook connects to API endpoint</a:t>
            </a:r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53158D47-55D2-4762-A3BA-61D655491B12}"/>
              </a:ext>
            </a:extLst>
          </p:cNvPr>
          <p:cNvSpPr/>
          <p:nvPr/>
        </p:nvSpPr>
        <p:spPr>
          <a:xfrm>
            <a:off x="4751981" y="1277055"/>
            <a:ext cx="4595119" cy="1646003"/>
          </a:xfrm>
          <a:prstGeom prst="arc">
            <a:avLst>
              <a:gd name="adj1" fmla="val 15081720"/>
              <a:gd name="adj2" fmla="val 21236164"/>
            </a:avLst>
          </a:prstGeom>
          <a:ln w="57150">
            <a:solidFill>
              <a:srgbClr val="7030A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142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Qr code&#10;&#10;Description automatically generated">
            <a:extLst>
              <a:ext uri="{FF2B5EF4-FFF2-40B4-BE49-F238E27FC236}">
                <a16:creationId xmlns:a16="http://schemas.microsoft.com/office/drawing/2014/main" id="{C04133BD-C7DA-4A5B-86FC-4CD20E82A0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820" y="2324796"/>
            <a:ext cx="1189579" cy="2691972"/>
          </a:xfrm>
          <a:prstGeom prst="rect">
            <a:avLst/>
          </a:prstGeom>
        </p:spPr>
      </p:pic>
      <p:pic>
        <p:nvPicPr>
          <p:cNvPr id="7" name="Graphic 6" descr="Cloud">
            <a:extLst>
              <a:ext uri="{FF2B5EF4-FFF2-40B4-BE49-F238E27FC236}">
                <a16:creationId xmlns:a16="http://schemas.microsoft.com/office/drawing/2014/main" id="{3A87124C-1FD9-4AE0-A262-F1564B6C01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81462" y="-138063"/>
            <a:ext cx="2868079" cy="2868079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40C5B209-4AA9-4DED-8227-297A42EC8449}"/>
              </a:ext>
            </a:extLst>
          </p:cNvPr>
          <p:cNvGrpSpPr/>
          <p:nvPr/>
        </p:nvGrpSpPr>
        <p:grpSpPr>
          <a:xfrm>
            <a:off x="8810605" y="2058065"/>
            <a:ext cx="2915728" cy="2551953"/>
            <a:chOff x="6109739" y="2155513"/>
            <a:chExt cx="2915728" cy="2551953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2EEE5A17-A7AE-42DB-AC77-31B86878D050}"/>
                </a:ext>
              </a:extLst>
            </p:cNvPr>
            <p:cNvSpPr/>
            <p:nvPr/>
          </p:nvSpPr>
          <p:spPr>
            <a:xfrm>
              <a:off x="6109739" y="2215165"/>
              <a:ext cx="2915728" cy="2492301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9" name="Graphic 8" descr="Snowflake">
              <a:extLst>
                <a:ext uri="{FF2B5EF4-FFF2-40B4-BE49-F238E27FC236}">
                  <a16:creationId xmlns:a16="http://schemas.microsoft.com/office/drawing/2014/main" id="{FC727A84-CBF2-49F0-9E8E-1B2922386E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267446" y="2155513"/>
              <a:ext cx="1384727" cy="1384727"/>
            </a:xfrm>
            <a:prstGeom prst="rect">
              <a:avLst/>
            </a:prstGeom>
          </p:spPr>
        </p:pic>
        <p:pic>
          <p:nvPicPr>
            <p:cNvPr id="11" name="Graphic 10" descr="Sun">
              <a:extLst>
                <a:ext uri="{FF2B5EF4-FFF2-40B4-BE49-F238E27FC236}">
                  <a16:creationId xmlns:a16="http://schemas.microsoft.com/office/drawing/2014/main" id="{B8B76924-6095-48AC-ADE0-2531BF0FB1B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6736918" y="3234662"/>
              <a:ext cx="1384727" cy="1384727"/>
            </a:xfrm>
            <a:prstGeom prst="rect">
              <a:avLst/>
            </a:prstGeom>
          </p:spPr>
        </p:pic>
        <p:pic>
          <p:nvPicPr>
            <p:cNvPr id="13" name="Graphic 12" descr="Thermometer">
              <a:extLst>
                <a:ext uri="{FF2B5EF4-FFF2-40B4-BE49-F238E27FC236}">
                  <a16:creationId xmlns:a16="http://schemas.microsoft.com/office/drawing/2014/main" id="{1D866872-9456-46EB-A190-D86AE4E3D0E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7571312" y="2378732"/>
              <a:ext cx="1384727" cy="1384727"/>
            </a:xfrm>
            <a:prstGeom prst="rect">
              <a:avLst/>
            </a:prstGeom>
          </p:spPr>
        </p:pic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7F3F1ED2-9593-4327-A919-6F94842E9FF0}"/>
              </a:ext>
            </a:extLst>
          </p:cNvPr>
          <p:cNvSpPr txBox="1"/>
          <p:nvPr/>
        </p:nvSpPr>
        <p:spPr>
          <a:xfrm>
            <a:off x="883592" y="5690975"/>
            <a:ext cx="1158034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Argon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3CD7E23-4859-4854-85A9-32CCFD2CBFB4}"/>
              </a:ext>
            </a:extLst>
          </p:cNvPr>
          <p:cNvSpPr txBox="1"/>
          <p:nvPr/>
        </p:nvSpPr>
        <p:spPr>
          <a:xfrm>
            <a:off x="4489117" y="5690975"/>
            <a:ext cx="225277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Particle Cloud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8DF10E0-2FF4-4ACD-B086-F78C18167F2A}"/>
              </a:ext>
            </a:extLst>
          </p:cNvPr>
          <p:cNvSpPr txBox="1"/>
          <p:nvPr/>
        </p:nvSpPr>
        <p:spPr>
          <a:xfrm>
            <a:off x="9142085" y="5690975"/>
            <a:ext cx="225277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Weather API</a:t>
            </a:r>
          </a:p>
        </p:txBody>
      </p:sp>
      <p:sp>
        <p:nvSpPr>
          <p:cNvPr id="4" name="Arc 3">
            <a:extLst>
              <a:ext uri="{FF2B5EF4-FFF2-40B4-BE49-F238E27FC236}">
                <a16:creationId xmlns:a16="http://schemas.microsoft.com/office/drawing/2014/main" id="{BD1EE0FC-033B-42EB-BD4E-A75E1076F0C6}"/>
              </a:ext>
            </a:extLst>
          </p:cNvPr>
          <p:cNvSpPr/>
          <p:nvPr/>
        </p:nvSpPr>
        <p:spPr>
          <a:xfrm>
            <a:off x="1602481" y="1277055"/>
            <a:ext cx="4595119" cy="1646003"/>
          </a:xfrm>
          <a:prstGeom prst="arc">
            <a:avLst>
              <a:gd name="adj1" fmla="val 11292682"/>
              <a:gd name="adj2" fmla="val 16981830"/>
            </a:avLst>
          </a:prstGeom>
          <a:ln w="57150">
            <a:solidFill>
              <a:schemeClr val="bg1">
                <a:lumMod val="8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D4149D2-611E-4090-B69A-E92276D44F48}"/>
              </a:ext>
            </a:extLst>
          </p:cNvPr>
          <p:cNvSpPr txBox="1"/>
          <p:nvPr/>
        </p:nvSpPr>
        <p:spPr>
          <a:xfrm>
            <a:off x="1872254" y="243695"/>
            <a:ext cx="20277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>
                    <a:lumMod val="85000"/>
                  </a:schemeClr>
                </a:solidFill>
              </a:rPr>
              <a:t>Send request via </a:t>
            </a:r>
            <a:r>
              <a:rPr lang="en-US" b="1" dirty="0" err="1">
                <a:solidFill>
                  <a:schemeClr val="bg1">
                    <a:lumMod val="85000"/>
                  </a:schemeClr>
                </a:solidFill>
              </a:rPr>
              <a:t>Particle.publish</a:t>
            </a:r>
            <a:r>
              <a:rPr lang="en-US" b="1" dirty="0">
                <a:solidFill>
                  <a:schemeClr val="bg1">
                    <a:lumMod val="85000"/>
                  </a:schemeClr>
                </a:solidFill>
              </a:rPr>
              <a:t>() to webhook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81926D2-6827-4E7F-87F9-59F421A23196}"/>
              </a:ext>
            </a:extLst>
          </p:cNvPr>
          <p:cNvSpPr txBox="1"/>
          <p:nvPr/>
        </p:nvSpPr>
        <p:spPr>
          <a:xfrm>
            <a:off x="7761587" y="520694"/>
            <a:ext cx="22613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>
                    <a:lumMod val="85000"/>
                  </a:schemeClr>
                </a:solidFill>
              </a:rPr>
              <a:t>Particle webhook connects to API endpoint</a:t>
            </a:r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53158D47-55D2-4762-A3BA-61D655491B12}"/>
              </a:ext>
            </a:extLst>
          </p:cNvPr>
          <p:cNvSpPr/>
          <p:nvPr/>
        </p:nvSpPr>
        <p:spPr>
          <a:xfrm>
            <a:off x="4751981" y="1277055"/>
            <a:ext cx="4595119" cy="1646003"/>
          </a:xfrm>
          <a:prstGeom prst="arc">
            <a:avLst>
              <a:gd name="adj1" fmla="val 15081720"/>
              <a:gd name="adj2" fmla="val 21236164"/>
            </a:avLst>
          </a:prstGeom>
          <a:ln w="57150">
            <a:solidFill>
              <a:schemeClr val="bg1">
                <a:lumMod val="8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4" name="Arc 23">
            <a:extLst>
              <a:ext uri="{FF2B5EF4-FFF2-40B4-BE49-F238E27FC236}">
                <a16:creationId xmlns:a16="http://schemas.microsoft.com/office/drawing/2014/main" id="{B94720B2-15C5-4040-BBAB-CEF7AF33872D}"/>
              </a:ext>
            </a:extLst>
          </p:cNvPr>
          <p:cNvSpPr/>
          <p:nvPr/>
        </p:nvSpPr>
        <p:spPr>
          <a:xfrm>
            <a:off x="6055847" y="1037667"/>
            <a:ext cx="4595119" cy="1646003"/>
          </a:xfrm>
          <a:prstGeom prst="arc">
            <a:avLst>
              <a:gd name="adj1" fmla="val 4386021"/>
              <a:gd name="adj2" fmla="val 10484368"/>
            </a:avLst>
          </a:prstGeom>
          <a:ln w="57150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616FBDC-574E-4D29-B3F3-541CF31BB759}"/>
              </a:ext>
            </a:extLst>
          </p:cNvPr>
          <p:cNvSpPr txBox="1"/>
          <p:nvPr/>
        </p:nvSpPr>
        <p:spPr>
          <a:xfrm>
            <a:off x="6132035" y="2863548"/>
            <a:ext cx="22613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API responds with request JSON-formatted data</a:t>
            </a:r>
          </a:p>
        </p:txBody>
      </p:sp>
    </p:spTree>
    <p:extLst>
      <p:ext uri="{BB962C8B-B14F-4D97-AF65-F5344CB8AC3E}">
        <p14:creationId xmlns:p14="http://schemas.microsoft.com/office/powerpoint/2010/main" val="3893865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Qr code&#10;&#10;Description automatically generated">
            <a:extLst>
              <a:ext uri="{FF2B5EF4-FFF2-40B4-BE49-F238E27FC236}">
                <a16:creationId xmlns:a16="http://schemas.microsoft.com/office/drawing/2014/main" id="{C04133BD-C7DA-4A5B-86FC-4CD20E82A0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820" y="2324796"/>
            <a:ext cx="1189579" cy="2691972"/>
          </a:xfrm>
          <a:prstGeom prst="rect">
            <a:avLst/>
          </a:prstGeom>
        </p:spPr>
      </p:pic>
      <p:pic>
        <p:nvPicPr>
          <p:cNvPr id="7" name="Graphic 6" descr="Cloud">
            <a:extLst>
              <a:ext uri="{FF2B5EF4-FFF2-40B4-BE49-F238E27FC236}">
                <a16:creationId xmlns:a16="http://schemas.microsoft.com/office/drawing/2014/main" id="{3A87124C-1FD9-4AE0-A262-F1564B6C01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81462" y="-138063"/>
            <a:ext cx="2868079" cy="2868079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40C5B209-4AA9-4DED-8227-297A42EC8449}"/>
              </a:ext>
            </a:extLst>
          </p:cNvPr>
          <p:cNvGrpSpPr/>
          <p:nvPr/>
        </p:nvGrpSpPr>
        <p:grpSpPr>
          <a:xfrm>
            <a:off x="8810605" y="2058065"/>
            <a:ext cx="2915728" cy="2551953"/>
            <a:chOff x="6109739" y="2155513"/>
            <a:chExt cx="2915728" cy="2551953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2EEE5A17-A7AE-42DB-AC77-31B86878D050}"/>
                </a:ext>
              </a:extLst>
            </p:cNvPr>
            <p:cNvSpPr/>
            <p:nvPr/>
          </p:nvSpPr>
          <p:spPr>
            <a:xfrm>
              <a:off x="6109739" y="2215165"/>
              <a:ext cx="2915728" cy="2492301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9" name="Graphic 8" descr="Snowflake">
              <a:extLst>
                <a:ext uri="{FF2B5EF4-FFF2-40B4-BE49-F238E27FC236}">
                  <a16:creationId xmlns:a16="http://schemas.microsoft.com/office/drawing/2014/main" id="{FC727A84-CBF2-49F0-9E8E-1B2922386E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267446" y="2155513"/>
              <a:ext cx="1384727" cy="1384727"/>
            </a:xfrm>
            <a:prstGeom prst="rect">
              <a:avLst/>
            </a:prstGeom>
          </p:spPr>
        </p:pic>
        <p:pic>
          <p:nvPicPr>
            <p:cNvPr id="11" name="Graphic 10" descr="Sun">
              <a:extLst>
                <a:ext uri="{FF2B5EF4-FFF2-40B4-BE49-F238E27FC236}">
                  <a16:creationId xmlns:a16="http://schemas.microsoft.com/office/drawing/2014/main" id="{B8B76924-6095-48AC-ADE0-2531BF0FB1B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6736918" y="3234662"/>
              <a:ext cx="1384727" cy="1384727"/>
            </a:xfrm>
            <a:prstGeom prst="rect">
              <a:avLst/>
            </a:prstGeom>
          </p:spPr>
        </p:pic>
        <p:pic>
          <p:nvPicPr>
            <p:cNvPr id="13" name="Graphic 12" descr="Thermometer">
              <a:extLst>
                <a:ext uri="{FF2B5EF4-FFF2-40B4-BE49-F238E27FC236}">
                  <a16:creationId xmlns:a16="http://schemas.microsoft.com/office/drawing/2014/main" id="{1D866872-9456-46EB-A190-D86AE4E3D0E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7571312" y="2378732"/>
              <a:ext cx="1384727" cy="1384727"/>
            </a:xfrm>
            <a:prstGeom prst="rect">
              <a:avLst/>
            </a:prstGeom>
          </p:spPr>
        </p:pic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7F3F1ED2-9593-4327-A919-6F94842E9FF0}"/>
              </a:ext>
            </a:extLst>
          </p:cNvPr>
          <p:cNvSpPr txBox="1"/>
          <p:nvPr/>
        </p:nvSpPr>
        <p:spPr>
          <a:xfrm>
            <a:off x="883592" y="5690975"/>
            <a:ext cx="1158034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Argon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3CD7E23-4859-4854-85A9-32CCFD2CBFB4}"/>
              </a:ext>
            </a:extLst>
          </p:cNvPr>
          <p:cNvSpPr txBox="1"/>
          <p:nvPr/>
        </p:nvSpPr>
        <p:spPr>
          <a:xfrm>
            <a:off x="4489117" y="5690975"/>
            <a:ext cx="225277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Particle Cloud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8DF10E0-2FF4-4ACD-B086-F78C18167F2A}"/>
              </a:ext>
            </a:extLst>
          </p:cNvPr>
          <p:cNvSpPr txBox="1"/>
          <p:nvPr/>
        </p:nvSpPr>
        <p:spPr>
          <a:xfrm>
            <a:off x="9142085" y="5690975"/>
            <a:ext cx="225277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Weather API</a:t>
            </a:r>
          </a:p>
        </p:txBody>
      </p:sp>
      <p:sp>
        <p:nvSpPr>
          <p:cNvPr id="4" name="Arc 3">
            <a:extLst>
              <a:ext uri="{FF2B5EF4-FFF2-40B4-BE49-F238E27FC236}">
                <a16:creationId xmlns:a16="http://schemas.microsoft.com/office/drawing/2014/main" id="{BD1EE0FC-033B-42EB-BD4E-A75E1076F0C6}"/>
              </a:ext>
            </a:extLst>
          </p:cNvPr>
          <p:cNvSpPr/>
          <p:nvPr/>
        </p:nvSpPr>
        <p:spPr>
          <a:xfrm>
            <a:off x="1602481" y="1277055"/>
            <a:ext cx="4595119" cy="1646003"/>
          </a:xfrm>
          <a:prstGeom prst="arc">
            <a:avLst>
              <a:gd name="adj1" fmla="val 11292682"/>
              <a:gd name="adj2" fmla="val 16981830"/>
            </a:avLst>
          </a:prstGeom>
          <a:ln w="57150">
            <a:solidFill>
              <a:schemeClr val="bg1">
                <a:lumMod val="8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D4149D2-611E-4090-B69A-E92276D44F48}"/>
              </a:ext>
            </a:extLst>
          </p:cNvPr>
          <p:cNvSpPr txBox="1"/>
          <p:nvPr/>
        </p:nvSpPr>
        <p:spPr>
          <a:xfrm>
            <a:off x="1872254" y="243695"/>
            <a:ext cx="20277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b="1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dirty="0"/>
              <a:t>Send request via </a:t>
            </a:r>
            <a:r>
              <a:rPr lang="en-US" dirty="0" err="1"/>
              <a:t>Particle.publish</a:t>
            </a:r>
            <a:r>
              <a:rPr lang="en-US" dirty="0"/>
              <a:t>() to webhook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81926D2-6827-4E7F-87F9-59F421A23196}"/>
              </a:ext>
            </a:extLst>
          </p:cNvPr>
          <p:cNvSpPr txBox="1"/>
          <p:nvPr/>
        </p:nvSpPr>
        <p:spPr>
          <a:xfrm>
            <a:off x="7761587" y="520694"/>
            <a:ext cx="22613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b="1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dirty="0"/>
              <a:t>Particle webhook connects to API endpoint</a:t>
            </a:r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53158D47-55D2-4762-A3BA-61D655491B12}"/>
              </a:ext>
            </a:extLst>
          </p:cNvPr>
          <p:cNvSpPr/>
          <p:nvPr/>
        </p:nvSpPr>
        <p:spPr>
          <a:xfrm>
            <a:off x="4751981" y="1277055"/>
            <a:ext cx="4595119" cy="1646003"/>
          </a:xfrm>
          <a:prstGeom prst="arc">
            <a:avLst>
              <a:gd name="adj1" fmla="val 15081720"/>
              <a:gd name="adj2" fmla="val 21236164"/>
            </a:avLst>
          </a:prstGeom>
          <a:ln w="57150">
            <a:solidFill>
              <a:schemeClr val="bg1">
                <a:lumMod val="8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4" name="Arc 23">
            <a:extLst>
              <a:ext uri="{FF2B5EF4-FFF2-40B4-BE49-F238E27FC236}">
                <a16:creationId xmlns:a16="http://schemas.microsoft.com/office/drawing/2014/main" id="{B94720B2-15C5-4040-BBAB-CEF7AF33872D}"/>
              </a:ext>
            </a:extLst>
          </p:cNvPr>
          <p:cNvSpPr/>
          <p:nvPr/>
        </p:nvSpPr>
        <p:spPr>
          <a:xfrm>
            <a:off x="6055847" y="1037667"/>
            <a:ext cx="4595119" cy="1646003"/>
          </a:xfrm>
          <a:prstGeom prst="arc">
            <a:avLst>
              <a:gd name="adj1" fmla="val 4386021"/>
              <a:gd name="adj2" fmla="val 10484368"/>
            </a:avLst>
          </a:prstGeom>
          <a:ln w="57150">
            <a:solidFill>
              <a:schemeClr val="bg1">
                <a:lumMod val="8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5" name="Arc 24">
            <a:extLst>
              <a:ext uri="{FF2B5EF4-FFF2-40B4-BE49-F238E27FC236}">
                <a16:creationId xmlns:a16="http://schemas.microsoft.com/office/drawing/2014/main" id="{B02ACC8B-4F90-4DA9-BA13-551E4DFE3C35}"/>
              </a:ext>
            </a:extLst>
          </p:cNvPr>
          <p:cNvSpPr/>
          <p:nvPr/>
        </p:nvSpPr>
        <p:spPr>
          <a:xfrm>
            <a:off x="447681" y="1343880"/>
            <a:ext cx="4595119" cy="1646003"/>
          </a:xfrm>
          <a:prstGeom prst="arc">
            <a:avLst>
              <a:gd name="adj1" fmla="val 93392"/>
              <a:gd name="adj2" fmla="val 7647074"/>
            </a:avLst>
          </a:prstGeom>
          <a:ln w="57150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616FBDC-574E-4D29-B3F3-541CF31BB759}"/>
              </a:ext>
            </a:extLst>
          </p:cNvPr>
          <p:cNvSpPr txBox="1"/>
          <p:nvPr/>
        </p:nvSpPr>
        <p:spPr>
          <a:xfrm>
            <a:off x="6132035" y="2863548"/>
            <a:ext cx="22613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b="1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dirty="0"/>
              <a:t>API responds with request JSON-formatted data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567FEA7-6394-4FC3-ABC5-0DE1D3832F99}"/>
              </a:ext>
            </a:extLst>
          </p:cNvPr>
          <p:cNvSpPr txBox="1"/>
          <p:nvPr/>
        </p:nvSpPr>
        <p:spPr>
          <a:xfrm>
            <a:off x="2441190" y="3079995"/>
            <a:ext cx="22613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Argon receives JSON data via </a:t>
            </a:r>
            <a:r>
              <a:rPr lang="en-US" b="1" dirty="0" err="1"/>
              <a:t>Particle.subscribe</a:t>
            </a:r>
            <a:r>
              <a:rPr lang="en-US" b="1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1580777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Qr code&#10;&#10;Description automatically generated">
            <a:extLst>
              <a:ext uri="{FF2B5EF4-FFF2-40B4-BE49-F238E27FC236}">
                <a16:creationId xmlns:a16="http://schemas.microsoft.com/office/drawing/2014/main" id="{C04133BD-C7DA-4A5B-86FC-4CD20E82A0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820" y="2324796"/>
            <a:ext cx="1189579" cy="2691972"/>
          </a:xfrm>
          <a:prstGeom prst="rect">
            <a:avLst/>
          </a:prstGeom>
        </p:spPr>
      </p:pic>
      <p:pic>
        <p:nvPicPr>
          <p:cNvPr id="7" name="Graphic 6" descr="Cloud">
            <a:extLst>
              <a:ext uri="{FF2B5EF4-FFF2-40B4-BE49-F238E27FC236}">
                <a16:creationId xmlns:a16="http://schemas.microsoft.com/office/drawing/2014/main" id="{3A87124C-1FD9-4AE0-A262-F1564B6C01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81462" y="-138063"/>
            <a:ext cx="2868079" cy="2868079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40C5B209-4AA9-4DED-8227-297A42EC8449}"/>
              </a:ext>
            </a:extLst>
          </p:cNvPr>
          <p:cNvGrpSpPr/>
          <p:nvPr/>
        </p:nvGrpSpPr>
        <p:grpSpPr>
          <a:xfrm>
            <a:off x="8810605" y="2058065"/>
            <a:ext cx="2915728" cy="2551953"/>
            <a:chOff x="6109739" y="2155513"/>
            <a:chExt cx="2915728" cy="2551953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2EEE5A17-A7AE-42DB-AC77-31B86878D050}"/>
                </a:ext>
              </a:extLst>
            </p:cNvPr>
            <p:cNvSpPr/>
            <p:nvPr/>
          </p:nvSpPr>
          <p:spPr>
            <a:xfrm>
              <a:off x="6109739" y="2215165"/>
              <a:ext cx="2915728" cy="2492301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9" name="Graphic 8" descr="Snowflake">
              <a:extLst>
                <a:ext uri="{FF2B5EF4-FFF2-40B4-BE49-F238E27FC236}">
                  <a16:creationId xmlns:a16="http://schemas.microsoft.com/office/drawing/2014/main" id="{FC727A84-CBF2-49F0-9E8E-1B2922386E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267446" y="2155513"/>
              <a:ext cx="1384727" cy="1384727"/>
            </a:xfrm>
            <a:prstGeom prst="rect">
              <a:avLst/>
            </a:prstGeom>
          </p:spPr>
        </p:pic>
        <p:pic>
          <p:nvPicPr>
            <p:cNvPr id="11" name="Graphic 10" descr="Sun">
              <a:extLst>
                <a:ext uri="{FF2B5EF4-FFF2-40B4-BE49-F238E27FC236}">
                  <a16:creationId xmlns:a16="http://schemas.microsoft.com/office/drawing/2014/main" id="{B8B76924-6095-48AC-ADE0-2531BF0FB1B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6736918" y="3234662"/>
              <a:ext cx="1384727" cy="1384727"/>
            </a:xfrm>
            <a:prstGeom prst="rect">
              <a:avLst/>
            </a:prstGeom>
          </p:spPr>
        </p:pic>
        <p:pic>
          <p:nvPicPr>
            <p:cNvPr id="13" name="Graphic 12" descr="Thermometer">
              <a:extLst>
                <a:ext uri="{FF2B5EF4-FFF2-40B4-BE49-F238E27FC236}">
                  <a16:creationId xmlns:a16="http://schemas.microsoft.com/office/drawing/2014/main" id="{1D866872-9456-46EB-A190-D86AE4E3D0E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7571312" y="2378732"/>
              <a:ext cx="1384727" cy="1384727"/>
            </a:xfrm>
            <a:prstGeom prst="rect">
              <a:avLst/>
            </a:prstGeom>
          </p:spPr>
        </p:pic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7F3F1ED2-9593-4327-A919-6F94842E9FF0}"/>
              </a:ext>
            </a:extLst>
          </p:cNvPr>
          <p:cNvSpPr txBox="1"/>
          <p:nvPr/>
        </p:nvSpPr>
        <p:spPr>
          <a:xfrm>
            <a:off x="883592" y="5690975"/>
            <a:ext cx="1158034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Argon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3CD7E23-4859-4854-85A9-32CCFD2CBFB4}"/>
              </a:ext>
            </a:extLst>
          </p:cNvPr>
          <p:cNvSpPr txBox="1"/>
          <p:nvPr/>
        </p:nvSpPr>
        <p:spPr>
          <a:xfrm>
            <a:off x="4489117" y="5690975"/>
            <a:ext cx="225277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Particle Cloud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8DF10E0-2FF4-4ACD-B086-F78C18167F2A}"/>
              </a:ext>
            </a:extLst>
          </p:cNvPr>
          <p:cNvSpPr txBox="1"/>
          <p:nvPr/>
        </p:nvSpPr>
        <p:spPr>
          <a:xfrm>
            <a:off x="9142085" y="5690975"/>
            <a:ext cx="225277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Weather API</a:t>
            </a:r>
          </a:p>
        </p:txBody>
      </p:sp>
      <p:sp>
        <p:nvSpPr>
          <p:cNvPr id="4" name="Arc 3">
            <a:extLst>
              <a:ext uri="{FF2B5EF4-FFF2-40B4-BE49-F238E27FC236}">
                <a16:creationId xmlns:a16="http://schemas.microsoft.com/office/drawing/2014/main" id="{BD1EE0FC-033B-42EB-BD4E-A75E1076F0C6}"/>
              </a:ext>
            </a:extLst>
          </p:cNvPr>
          <p:cNvSpPr/>
          <p:nvPr/>
        </p:nvSpPr>
        <p:spPr>
          <a:xfrm>
            <a:off x="1602481" y="1277055"/>
            <a:ext cx="4595119" cy="1646003"/>
          </a:xfrm>
          <a:prstGeom prst="arc">
            <a:avLst>
              <a:gd name="adj1" fmla="val 11292682"/>
              <a:gd name="adj2" fmla="val 16981830"/>
            </a:avLst>
          </a:prstGeom>
          <a:ln w="57150">
            <a:solidFill>
              <a:srgbClr val="7030A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D4149D2-611E-4090-B69A-E92276D44F48}"/>
              </a:ext>
            </a:extLst>
          </p:cNvPr>
          <p:cNvSpPr txBox="1"/>
          <p:nvPr/>
        </p:nvSpPr>
        <p:spPr>
          <a:xfrm>
            <a:off x="1872254" y="243695"/>
            <a:ext cx="20277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Send request via </a:t>
            </a:r>
            <a:r>
              <a:rPr lang="en-US" b="1" dirty="0" err="1"/>
              <a:t>Particle.publish</a:t>
            </a:r>
            <a:r>
              <a:rPr lang="en-US" b="1" dirty="0"/>
              <a:t>() to webhook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81926D2-6827-4E7F-87F9-59F421A23196}"/>
              </a:ext>
            </a:extLst>
          </p:cNvPr>
          <p:cNvSpPr txBox="1"/>
          <p:nvPr/>
        </p:nvSpPr>
        <p:spPr>
          <a:xfrm>
            <a:off x="7761587" y="520694"/>
            <a:ext cx="22613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Particle webhook connects to API endpoint</a:t>
            </a:r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53158D47-55D2-4762-A3BA-61D655491B12}"/>
              </a:ext>
            </a:extLst>
          </p:cNvPr>
          <p:cNvSpPr/>
          <p:nvPr/>
        </p:nvSpPr>
        <p:spPr>
          <a:xfrm>
            <a:off x="4751981" y="1277055"/>
            <a:ext cx="4595119" cy="1646003"/>
          </a:xfrm>
          <a:prstGeom prst="arc">
            <a:avLst>
              <a:gd name="adj1" fmla="val 15081720"/>
              <a:gd name="adj2" fmla="val 21236164"/>
            </a:avLst>
          </a:prstGeom>
          <a:ln w="57150">
            <a:solidFill>
              <a:srgbClr val="7030A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c 23">
            <a:extLst>
              <a:ext uri="{FF2B5EF4-FFF2-40B4-BE49-F238E27FC236}">
                <a16:creationId xmlns:a16="http://schemas.microsoft.com/office/drawing/2014/main" id="{B94720B2-15C5-4040-BBAB-CEF7AF33872D}"/>
              </a:ext>
            </a:extLst>
          </p:cNvPr>
          <p:cNvSpPr/>
          <p:nvPr/>
        </p:nvSpPr>
        <p:spPr>
          <a:xfrm>
            <a:off x="6055847" y="1037667"/>
            <a:ext cx="4595119" cy="1646003"/>
          </a:xfrm>
          <a:prstGeom prst="arc">
            <a:avLst>
              <a:gd name="adj1" fmla="val 4386021"/>
              <a:gd name="adj2" fmla="val 10484368"/>
            </a:avLst>
          </a:prstGeom>
          <a:ln w="57150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c 24">
            <a:extLst>
              <a:ext uri="{FF2B5EF4-FFF2-40B4-BE49-F238E27FC236}">
                <a16:creationId xmlns:a16="http://schemas.microsoft.com/office/drawing/2014/main" id="{B02ACC8B-4F90-4DA9-BA13-551E4DFE3C35}"/>
              </a:ext>
            </a:extLst>
          </p:cNvPr>
          <p:cNvSpPr/>
          <p:nvPr/>
        </p:nvSpPr>
        <p:spPr>
          <a:xfrm>
            <a:off x="447681" y="1343880"/>
            <a:ext cx="4595119" cy="1646003"/>
          </a:xfrm>
          <a:prstGeom prst="arc">
            <a:avLst>
              <a:gd name="adj1" fmla="val 93392"/>
              <a:gd name="adj2" fmla="val 7647074"/>
            </a:avLst>
          </a:prstGeom>
          <a:ln w="57150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616FBDC-574E-4D29-B3F3-541CF31BB759}"/>
              </a:ext>
            </a:extLst>
          </p:cNvPr>
          <p:cNvSpPr txBox="1"/>
          <p:nvPr/>
        </p:nvSpPr>
        <p:spPr>
          <a:xfrm>
            <a:off x="6132035" y="2863548"/>
            <a:ext cx="22613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API responds with request JSON-formatted data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567FEA7-6394-4FC3-ABC5-0DE1D3832F99}"/>
              </a:ext>
            </a:extLst>
          </p:cNvPr>
          <p:cNvSpPr txBox="1"/>
          <p:nvPr/>
        </p:nvSpPr>
        <p:spPr>
          <a:xfrm>
            <a:off x="2441190" y="3079995"/>
            <a:ext cx="22613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Argon receives JSON data via </a:t>
            </a:r>
            <a:r>
              <a:rPr lang="en-US" b="1" dirty="0" err="1"/>
              <a:t>Particle.subscribe</a:t>
            </a:r>
            <a:r>
              <a:rPr lang="en-US" b="1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1198039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135</Words>
  <Application>Microsoft Office PowerPoint</Application>
  <PresentationFormat>Widescreen</PresentationFormat>
  <Paragraphs>32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 P</dc:creator>
  <cp:lastModifiedBy>R P</cp:lastModifiedBy>
  <cp:revision>6</cp:revision>
  <dcterms:created xsi:type="dcterms:W3CDTF">2020-10-18T00:27:48Z</dcterms:created>
  <dcterms:modified xsi:type="dcterms:W3CDTF">2020-10-18T01:15:32Z</dcterms:modified>
</cp:coreProperties>
</file>