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 = dist/time -&gt; dist = time*speed
convert speed from m/s to c/uS
  speed(m/s) * 100 (cm/m) * 1/10^6 (s/uS)
  speed = 0.03435 cm/uS
dist = 0.03435 * time  
NOTE: dist is the round trip time so divide by 2 for distance to object
CONV_FACTOR_CM_TO_IN = 0.3437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Ultrasonic Distance Sensor</dc:title>
  <dc:subject>PptxGenJS Presentation</dc:subject>
  <dc:creator>Created by Marp</dc:creator>
  <cp:lastModifiedBy>Created by Marp</cp:lastModifiedBy>
  <cp:revision>1</cp:revision>
  <dcterms:created xsi:type="dcterms:W3CDTF">2020-10-12T02:04:07Z</dcterms:created>
  <dcterms:modified xsi:type="dcterms:W3CDTF">2020-10-12T02:04:07Z</dcterms:modified>
</cp:coreProperties>
</file>