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4"/>
  </p:sldMasterIdLst>
  <p:sldIdLst>
    <p:sldId id="343" r:id="rId5"/>
    <p:sldId id="257" r:id="rId6"/>
    <p:sldId id="351" r:id="rId7"/>
    <p:sldId id="350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59" r:id="rId16"/>
    <p:sldId id="360" r:id="rId17"/>
    <p:sldId id="361" r:id="rId18"/>
    <p:sldId id="362" r:id="rId19"/>
    <p:sldId id="363" r:id="rId20"/>
    <p:sldId id="364" r:id="rId21"/>
    <p:sldId id="365" r:id="rId22"/>
    <p:sldId id="366" r:id="rId23"/>
    <p:sldId id="367" r:id="rId24"/>
    <p:sldId id="368" r:id="rId25"/>
    <p:sldId id="369" r:id="rId26"/>
    <p:sldId id="370" r:id="rId27"/>
    <p:sldId id="372" r:id="rId28"/>
    <p:sldId id="373" r:id="rId29"/>
    <p:sldId id="371" r:id="rId30"/>
    <p:sldId id="347" r:id="rId31"/>
    <p:sldId id="37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34" autoAdjust="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1/12/2021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1/12/2021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1/12/2021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noProof="0" smtClean="0"/>
              <a:t>1/12/2021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1/12/2021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1/12/2021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1/12/2021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1/12/2021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1/12/2021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1/12/2021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1/12/2021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1/12/2021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1/12/2021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 do list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陳凱恩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-US" altLang="zh-TW" dirty="0"/>
              <a:t>B10709011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7B4A25-05A9-408F-9195-51A0FB882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8512" y="1530455"/>
            <a:ext cx="7794976" cy="438467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37689DA-2BD7-4C64-99EE-203B825E9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</a:t>
            </a:r>
          </a:p>
        </p:txBody>
      </p:sp>
    </p:spTree>
    <p:extLst>
      <p:ext uri="{BB962C8B-B14F-4D97-AF65-F5344CB8AC3E}">
        <p14:creationId xmlns:p14="http://schemas.microsoft.com/office/powerpoint/2010/main" val="498022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ED19AC-396E-4154-BB31-BFB8DE4BB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9476" y="1529029"/>
            <a:ext cx="8333047" cy="261952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54C2765-722E-4B7F-977E-E6F54C151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7F1D20-931F-471B-B4E3-384DE1AAB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476" y="4148558"/>
            <a:ext cx="8333047" cy="150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008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56AED7-9875-4B0E-894C-AF231E084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8512" y="1530455"/>
            <a:ext cx="7794976" cy="438467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62EADD5-CB20-4F33-9EA5-E80AEBBC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– load table</a:t>
            </a:r>
          </a:p>
        </p:txBody>
      </p:sp>
    </p:spTree>
    <p:extLst>
      <p:ext uri="{BB962C8B-B14F-4D97-AF65-F5344CB8AC3E}">
        <p14:creationId xmlns:p14="http://schemas.microsoft.com/office/powerpoint/2010/main" val="561233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937CD7-8FAE-4097-8B4F-A56D8F3C91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8512" y="1530455"/>
            <a:ext cx="7794976" cy="438467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26213C6-7C56-4B31-9F52-078FA73C4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Mytablemodel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896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21F2F9-98B7-466E-B5E8-BBDD6931A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– table listener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ADF68A7-3D6B-418A-AD51-3561FFD28E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8512" y="1530455"/>
            <a:ext cx="7794976" cy="4384674"/>
          </a:xfrm>
        </p:spPr>
      </p:pic>
    </p:spTree>
    <p:extLst>
      <p:ext uri="{BB962C8B-B14F-4D97-AF65-F5344CB8AC3E}">
        <p14:creationId xmlns:p14="http://schemas.microsoft.com/office/powerpoint/2010/main" val="1137311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D60647-5992-4691-AF44-8C29B7A73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2372" y="1530455"/>
            <a:ext cx="8988216" cy="438467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02FE411-7F94-430A-9CCE-D71420123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– table listener</a:t>
            </a:r>
          </a:p>
        </p:txBody>
      </p:sp>
    </p:spTree>
    <p:extLst>
      <p:ext uri="{BB962C8B-B14F-4D97-AF65-F5344CB8AC3E}">
        <p14:creationId xmlns:p14="http://schemas.microsoft.com/office/powerpoint/2010/main" val="1782588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6C98CD-54A0-496D-AF01-0CC0D63B5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8055" y="1530455"/>
            <a:ext cx="8995889" cy="438467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3779DFF-DFDF-4D7C-9CDA-3B1A0BF9A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– table listener</a:t>
            </a:r>
          </a:p>
        </p:txBody>
      </p:sp>
    </p:spTree>
    <p:extLst>
      <p:ext uri="{BB962C8B-B14F-4D97-AF65-F5344CB8AC3E}">
        <p14:creationId xmlns:p14="http://schemas.microsoft.com/office/powerpoint/2010/main" val="2624872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D484E2-3D72-41E9-AFE3-8BCFD9BA0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7955" y="1530455"/>
            <a:ext cx="9477049" cy="438467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2B5A8D6-EB37-4A94-8948-E4CE747B8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– table listener</a:t>
            </a:r>
          </a:p>
        </p:txBody>
      </p:sp>
    </p:spTree>
    <p:extLst>
      <p:ext uri="{BB962C8B-B14F-4D97-AF65-F5344CB8AC3E}">
        <p14:creationId xmlns:p14="http://schemas.microsoft.com/office/powerpoint/2010/main" val="3003742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D6E382-B8B9-48B2-98A2-3467AA410A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2998" y="1530455"/>
            <a:ext cx="10586963" cy="438467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EE775CE-6FE9-46C7-BDD0-10A8C1FFB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– table listener</a:t>
            </a:r>
          </a:p>
        </p:txBody>
      </p:sp>
    </p:spTree>
    <p:extLst>
      <p:ext uri="{BB962C8B-B14F-4D97-AF65-F5344CB8AC3E}">
        <p14:creationId xmlns:p14="http://schemas.microsoft.com/office/powerpoint/2010/main" val="3179918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3C6AAF-DCF4-4504-8DE5-0DC1E37C15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530455"/>
            <a:ext cx="10058400" cy="338559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FD85569-A0D3-45F0-B1B3-A7ADB2F5C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– button listener</a:t>
            </a:r>
          </a:p>
        </p:txBody>
      </p:sp>
    </p:spTree>
    <p:extLst>
      <p:ext uri="{BB962C8B-B14F-4D97-AF65-F5344CB8AC3E}">
        <p14:creationId xmlns:p14="http://schemas.microsoft.com/office/powerpoint/2010/main" val="197892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0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目錄</a:t>
            </a:r>
            <a:endParaRPr lang="en-US" sz="40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程式碼分析</a:t>
            </a:r>
            <a:endParaRPr lang="en-US" sz="2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zh-TW" altLang="en-US" sz="2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期末專題展示</a:t>
            </a:r>
            <a:endParaRPr lang="en-US" sz="2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zh-TW" altLang="en-US" sz="2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困難與解決</a:t>
            </a:r>
            <a:endParaRPr lang="en-US" sz="2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zh-TW" altLang="en-US" sz="2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總結</a:t>
            </a:r>
            <a:endParaRPr lang="en-US" sz="2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76898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D56876-4051-437A-BC78-CD61971A78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8512" y="1530455"/>
            <a:ext cx="7794976" cy="438467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45DA21B-2943-4B25-8B8D-965F9045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– 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加上</a:t>
            </a:r>
            <a:r>
              <a:rPr lang="en-US" altLang="zh-TW" dirty="0"/>
              <a:t>SORTER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到</a:t>
            </a:r>
            <a:r>
              <a:rPr lang="en-US" altLang="zh-TW" dirty="0"/>
              <a:t>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246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3E641F-B449-488B-A777-8085BAB8B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8512" y="1530455"/>
            <a:ext cx="7794976" cy="438467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2923EBC-596F-4082-B1B0-09C1882F4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Mytablemodel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773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B25625-BEDC-49BE-A294-2A5A0CE15F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8512" y="1530455"/>
            <a:ext cx="7794976" cy="438467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36E3D84-1687-4465-98BA-E6F218799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1197393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6292AC-4F7F-417C-A347-D7A269D628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8512" y="1530455"/>
            <a:ext cx="7794976" cy="438467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9B11022-EE06-4FB5-BDB6-950B65DDF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14508900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C43013-1946-4760-A5F2-5626C9AC9C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期末專題展示</a:t>
            </a:r>
            <a:endParaRPr 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632F76B-91BD-40F1-9D76-5066C5E470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988743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C43013-1946-4760-A5F2-5626C9AC9C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困難與解決</a:t>
            </a:r>
            <a:endParaRPr 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632F76B-91BD-40F1-9D76-5066C5E470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495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FCB111-28D8-4308-9328-B999D1C072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困難</a:t>
            </a:r>
            <a:endParaRPr 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42A064-843E-4751-8BC7-44D1270526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初次挑戰使用</a:t>
            </a:r>
            <a:r>
              <a:rPr lang="en-US" altLang="zh-TW" dirty="0"/>
              <a:t>GUI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和</a:t>
            </a:r>
            <a:r>
              <a:rPr lang="en-US" altLang="zh-TW" dirty="0"/>
              <a:t>MongoDB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設計一個</a:t>
            </a:r>
            <a:r>
              <a:rPr lang="en-US" altLang="zh-TW" dirty="0"/>
              <a:t>To Do List app</a:t>
            </a:r>
          </a:p>
          <a:p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跟</a:t>
            </a:r>
            <a:r>
              <a:rPr lang="en-US" altLang="zh-TW" dirty="0"/>
              <a:t>Java Swing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的</a:t>
            </a:r>
            <a:r>
              <a:rPr lang="en-US" altLang="zh-TW" dirty="0"/>
              <a:t>Component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以及它們的功能有點不熟悉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-US" altLang="zh-TW" dirty="0"/>
              <a:t>Java Swing 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網路教學資源不多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CC4043C-DCEA-4601-944C-F509EF1AB6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解決</a:t>
            </a:r>
            <a:endParaRPr 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7C540CB-9607-48D8-94D1-9F077151750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參考網路上類似的程式撰寫方法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經過自學程式撰寫反覆更改程式邏輯錯誤</a:t>
            </a:r>
            <a:r>
              <a:rPr lang="zh-TW" altLang="en-US" dirty="0"/>
              <a:t> </a:t>
            </a:r>
            <a:r>
              <a:rPr lang="en-US" altLang="zh-TW" dirty="0"/>
              <a:t>(Trial &amp; Error)</a:t>
            </a:r>
          </a:p>
          <a:p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參考與閱讀網路上的</a:t>
            </a:r>
            <a:r>
              <a:rPr lang="en-US" altLang="zh-TW" dirty="0"/>
              <a:t>Documentation(Java Swing Component,</a:t>
            </a:r>
            <a:r>
              <a:rPr lang="zh-TW" altLang="en-US" dirty="0"/>
              <a:t> </a:t>
            </a:r>
            <a:r>
              <a:rPr lang="en-US" altLang="zh-TW" dirty="0"/>
              <a:t>MongoDB)</a:t>
            </a:r>
          </a:p>
          <a:p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參考與閱讀老師上課用的程式碼和簡報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zh-TW" alt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141E65-9BD4-4EFE-8C2B-1035C55AF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困難與解決</a:t>
            </a:r>
            <a:endParaRPr 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219714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53100-3076-4726-B6E8-AE7CD2CCF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總結</a:t>
            </a:r>
            <a:endParaRPr 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25" name="Picture Placeholder 24" descr="Group of people at a meeting">
            <a:extLst>
              <a:ext uri="{FF2B5EF4-FFF2-40B4-BE49-F238E27FC236}">
                <a16:creationId xmlns:a16="http://schemas.microsoft.com/office/drawing/2014/main" id="{8DFFB7C0-8017-5C49-82B9-22CA9BCE813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5001" y="603250"/>
            <a:ext cx="10921998" cy="329401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95EDC5-1C38-4314-BF4C-6E4C3F055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217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EF010B-0144-4157-A595-D81ED9DB7F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謝謝</a:t>
            </a:r>
            <a:endParaRPr 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2A2B213-8F89-4796-80D9-0C1BFCA676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86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C43013-1946-4760-A5F2-5626C9AC9C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程式碼分析</a:t>
            </a:r>
            <a:endParaRPr 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632F76B-91BD-40F1-9D76-5066C5E470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421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3308350" algn="l"/>
              </a:tabLst>
            </a:pP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程式碼分析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9ED1B1-6FE0-FA43-95C4-366DBD1F13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Calibri" panose="020F0502020204030204" pitchFamily="34" charset="0"/>
              <a:buAutoNum type="arabicPeriod"/>
            </a:pPr>
            <a:r>
              <a:rPr lang="zh-TW" altLang="en-US" sz="2800" spc="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使用類別</a:t>
            </a:r>
            <a:endParaRPr lang="en-US" altLang="zh-TW" sz="2800" spc="2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buFont typeface="Calibri" panose="020F0502020204030204" pitchFamily="34" charset="0"/>
              <a:buAutoNum type="arabicPeriod"/>
            </a:pPr>
            <a:r>
              <a:rPr lang="zh-TW" altLang="en-US" sz="2800" spc="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使用技術</a:t>
            </a:r>
            <a:endParaRPr lang="en-US" sz="2800" spc="2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1976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B3638F-7738-4BA5-9C09-4B7B13614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Main</a:t>
            </a:r>
          </a:p>
          <a:p>
            <a:r>
              <a:rPr lang="en-US" dirty="0"/>
              <a:t>2. Frame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設定</a:t>
            </a:r>
            <a:r>
              <a:rPr lang="en-US" altLang="zh-TW" dirty="0" err="1"/>
              <a:t>Todo</a:t>
            </a:r>
            <a:r>
              <a:rPr lang="en-US" altLang="zh-TW" dirty="0"/>
              <a:t> list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的</a:t>
            </a:r>
            <a:r>
              <a:rPr lang="en-US" altLang="zh-TW" dirty="0"/>
              <a:t>UI</a:t>
            </a:r>
            <a:endParaRPr lang="en-US" dirty="0"/>
          </a:p>
          <a:p>
            <a:r>
              <a:rPr lang="en-US" dirty="0"/>
              <a:t>3. Controller: 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做</a:t>
            </a:r>
            <a:r>
              <a:rPr lang="en-US" altLang="zh-TW" dirty="0"/>
              <a:t>Create, Read, Update, Delete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的功能</a:t>
            </a:r>
            <a:endParaRPr 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-US" dirty="0"/>
              <a:t>4. </a:t>
            </a:r>
            <a:r>
              <a:rPr lang="en-US" dirty="0" err="1"/>
              <a:t>MyTableModel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設定</a:t>
            </a:r>
            <a:r>
              <a:rPr lang="en-US" altLang="zh-TW" dirty="0"/>
              <a:t>Table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的模型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097E52-005B-4EE8-91BC-88C6F88E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使用類別</a:t>
            </a:r>
            <a:endParaRPr 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1683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BC47EE-AFA2-4198-9D7F-6DDB441D0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en-US" altLang="zh-TW" dirty="0"/>
              <a:t>Java swing</a:t>
            </a:r>
          </a:p>
          <a:p>
            <a:r>
              <a:rPr lang="en-US" dirty="0"/>
              <a:t>2. Java </a:t>
            </a:r>
            <a:r>
              <a:rPr lang="en-US" dirty="0" err="1"/>
              <a:t>awt</a:t>
            </a:r>
            <a:endParaRPr lang="en-US" dirty="0"/>
          </a:p>
          <a:p>
            <a:r>
              <a:rPr lang="en-US" dirty="0"/>
              <a:t>3. MongoDB Driver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CADA05-AFCA-4835-90A2-00F96C112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使用技術</a:t>
            </a:r>
            <a:endParaRPr 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2099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254BD5-4BC5-45B4-89A5-3CBD86931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4646" y="1530455"/>
            <a:ext cx="7762707" cy="436652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ED0F4DD-457A-48E7-9DD7-07220D4F3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614427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8716F0-6393-449A-B9C4-EB4B7DBD70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8512" y="1530455"/>
            <a:ext cx="7794976" cy="438467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B51C66D-D140-46C3-9CA5-57DCBC134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086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30EEDD-F2CD-4BA1-9133-775E78B360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8512" y="1530455"/>
            <a:ext cx="7794976" cy="438467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5C6C099-3D36-4551-8101-31722088B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</a:t>
            </a:r>
          </a:p>
        </p:txBody>
      </p:sp>
    </p:spTree>
    <p:extLst>
      <p:ext uri="{BB962C8B-B14F-4D97-AF65-F5344CB8AC3E}">
        <p14:creationId xmlns:p14="http://schemas.microsoft.com/office/powerpoint/2010/main" val="32552420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2_Win32_AS_v3" id="{A204E388-A84B-4CC6-98FC-54ED9900B3CD}" vid="{1AF041A9-EA2C-4539-9272-70AF2168FE9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29FA76-0C86-4BF1-99F1-A3115FBFFAB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4FAF7B5-E40C-46BE-9C83-DA251FCAE61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0A43D08-F4F9-4D95-9CB2-7DE3744160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0</TotalTime>
  <Words>289</Words>
  <Application>Microsoft Office PowerPoint</Application>
  <PresentationFormat>Widescreen</PresentationFormat>
  <Paragraphs>53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Helvetica Neue Medium</vt:lpstr>
      <vt:lpstr>Microsoft JhengHei UI</vt:lpstr>
      <vt:lpstr>新細明體</vt:lpstr>
      <vt:lpstr>Arial</vt:lpstr>
      <vt:lpstr>Calibri</vt:lpstr>
      <vt:lpstr>Century Gothic</vt:lpstr>
      <vt:lpstr>RetrospectVTI</vt:lpstr>
      <vt:lpstr>To do list</vt:lpstr>
      <vt:lpstr>目錄</vt:lpstr>
      <vt:lpstr>程式碼分析</vt:lpstr>
      <vt:lpstr>程式碼分析</vt:lpstr>
      <vt:lpstr>使用類別</vt:lpstr>
      <vt:lpstr>使用技術</vt:lpstr>
      <vt:lpstr>Main</vt:lpstr>
      <vt:lpstr>Frame</vt:lpstr>
      <vt:lpstr>frame</vt:lpstr>
      <vt:lpstr>frame</vt:lpstr>
      <vt:lpstr>frame</vt:lpstr>
      <vt:lpstr>Frame – load table</vt:lpstr>
      <vt:lpstr>Mytablemodel</vt:lpstr>
      <vt:lpstr>Frame – table listener</vt:lpstr>
      <vt:lpstr>Frame – table listener</vt:lpstr>
      <vt:lpstr>Frame – table listener</vt:lpstr>
      <vt:lpstr>Frame – table listener</vt:lpstr>
      <vt:lpstr>Frame – table listener</vt:lpstr>
      <vt:lpstr>Frame – button listener</vt:lpstr>
      <vt:lpstr>Frame – 加上SORTER到TABLE</vt:lpstr>
      <vt:lpstr>Mytablemodel</vt:lpstr>
      <vt:lpstr>controller</vt:lpstr>
      <vt:lpstr>controller</vt:lpstr>
      <vt:lpstr>期末專題展示</vt:lpstr>
      <vt:lpstr>困難與解決</vt:lpstr>
      <vt:lpstr>困難與解決</vt:lpstr>
      <vt:lpstr>總結</vt:lpstr>
      <vt:lpstr>謝謝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2021-01-11T15:13:44Z</dcterms:created>
  <dcterms:modified xsi:type="dcterms:W3CDTF">2021-01-12T15:52:57Z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