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311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03.xml"/>
  <Override ContentType="application/vnd.openxmlformats-officedocument.presentationml.notesSlide+xml" PartName="/ppt/notesSlides/notesSlide389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90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93.xml"/>
  <Override ContentType="application/vnd.openxmlformats-officedocument.presentationml.notesSlide+xml" PartName="/ppt/notesSlides/notesSlide27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326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374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358.xml"/>
  <Override ContentType="application/vnd.openxmlformats-officedocument.presentationml.notesSlide+xml" PartName="/ppt/notesSlides/notesSlide342.xml"/>
  <Override ContentType="application/vnd.openxmlformats-officedocument.presentationml.notesSlide+xml" PartName="/ppt/notesSlides/notesSlide27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351.xml"/>
  <Override ContentType="application/vnd.openxmlformats-officedocument.presentationml.notesSlide+xml" PartName="/ppt/notesSlides/notesSlide319.xml"/>
  <Override ContentType="application/vnd.openxmlformats-officedocument.presentationml.notesSlide+xml" PartName="/ppt/notesSlides/notesSlide334.xml"/>
  <Override ContentType="application/vnd.openxmlformats-officedocument.presentationml.notesSlide+xml" PartName="/ppt/notesSlides/notesSlide349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6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85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30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388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320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373.xml"/>
  <Override ContentType="application/vnd.openxmlformats-officedocument.presentationml.notesSlide+xml" PartName="/ppt/notesSlides/notesSlide39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357.xml"/>
  <Override ContentType="application/vnd.openxmlformats-officedocument.presentationml.notesSlide+xml" PartName="/ppt/notesSlides/notesSlide294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341.xml"/>
  <Override ContentType="application/vnd.openxmlformats-officedocument.presentationml.notesSlide+xml" PartName="/ppt/notesSlides/notesSlide367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78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335.xml"/>
  <Override ContentType="application/vnd.openxmlformats-officedocument.presentationml.notesSlide+xml" PartName="/ppt/notesSlides/notesSlide318.xml"/>
  <Override ContentType="application/vnd.openxmlformats-officedocument.presentationml.notesSlide+xml" PartName="/ppt/notesSlides/notesSlide284.xml"/>
  <Override ContentType="application/vnd.openxmlformats-officedocument.presentationml.notesSlide+xml" PartName="/ppt/notesSlides/notesSlide352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299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29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372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30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3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38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287.xml"/>
  <Override ContentType="application/vnd.openxmlformats-officedocument.presentationml.notesSlide+xml" PartName="/ppt/notesSlides/notesSlide392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308.xml"/>
  <Override ContentType="application/vnd.openxmlformats-officedocument.presentationml.notesSlide+xml" PartName="/ppt/notesSlides/notesSlide279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321.xml"/>
  <Override ContentType="application/vnd.openxmlformats-officedocument.presentationml.notesSlide+xml" PartName="/ppt/notesSlides/notesSlide36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17.xml"/>
  <Override ContentType="application/vnd.openxmlformats-officedocument.presentationml.notesSlide+xml" PartName="/ppt/notesSlides/notesSlide336.xml"/>
  <Override ContentType="application/vnd.openxmlformats-officedocument.presentationml.notesSlide+xml" PartName="/ppt/notesSlides/notesSlide272.xml"/>
  <Override ContentType="application/vnd.openxmlformats-officedocument.presentationml.notesSlide+xml" PartName="/ppt/notesSlides/notesSlide379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371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292.xml"/>
  <Override ContentType="application/vnd.openxmlformats-officedocument.presentationml.notesSlide+xml" PartName="/ppt/notesSlides/notesSlide337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343.xml"/>
  <Override ContentType="application/vnd.openxmlformats-officedocument.presentationml.notesSlide+xml" PartName="/ppt/notesSlides/notesSlide300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38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309.xml"/>
  <Override ContentType="application/vnd.openxmlformats-officedocument.presentationml.notesSlide+xml" PartName="/ppt/notesSlides/notesSlide359.xml"/>
  <Override ContentType="application/vnd.openxmlformats-officedocument.presentationml.notesSlide+xml" PartName="/ppt/notesSlides/notesSlide316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350.xml"/>
  <Override ContentType="application/vnd.openxmlformats-officedocument.presentationml.notesSlide+xml" PartName="/ppt/notesSlides/notesSlide393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71.xml"/>
  <Override ContentType="application/vnd.openxmlformats-officedocument.presentationml.notesSlide+xml" PartName="/ppt/notesSlides/notesSlide365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286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32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354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73.xml"/>
  <Override ContentType="application/vnd.openxmlformats-officedocument.presentationml.notesSlide+xml" PartName="/ppt/notesSlides/notesSlide338.xml"/>
  <Override ContentType="application/vnd.openxmlformats-officedocument.presentationml.notesSlide+xml" PartName="/ppt/notesSlides/notesSlide362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346.xml"/>
  <Override ContentType="application/vnd.openxmlformats-officedocument.presentationml.notesSlide+xml" PartName="/ppt/notesSlides/notesSlide369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81.xml"/>
  <Override ContentType="application/vnd.openxmlformats-officedocument.presentationml.notesSlide+xml" PartName="/ppt/notesSlides/notesSlide331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377.xml"/>
  <Override ContentType="application/vnd.openxmlformats-officedocument.presentationml.notesSlide+xml" PartName="/ppt/notesSlides/notesSlide315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394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96.xml"/>
  <Override ContentType="application/vnd.openxmlformats-officedocument.presentationml.notesSlide+xml" PartName="/ppt/notesSlides/notesSlide385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30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23.xml"/>
  <Override ContentType="application/vnd.openxmlformats-officedocument.presentationml.notesSlide+xml" PartName="/ppt/notesSlides/notesSlide370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329.xml"/>
  <Override ContentType="application/vnd.openxmlformats-officedocument.presentationml.notesSlide+xml" PartName="/ppt/notesSlides/notesSlide290.xml"/>
  <Override ContentType="application/vnd.openxmlformats-officedocument.presentationml.notesSlide+xml" PartName="/ppt/notesSlides/notesSlide27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45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363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330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289.xml"/>
  <Override ContentType="application/vnd.openxmlformats-officedocument.presentationml.notesSlide+xml" PartName="/ppt/notesSlides/notesSlide280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31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339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295.xml"/>
  <Override ContentType="application/vnd.openxmlformats-officedocument.presentationml.notesSlide+xml" PartName="/ppt/notesSlides/notesSlide384.xml"/>
  <Override ContentType="application/vnd.openxmlformats-officedocument.presentationml.notesSlide+xml" PartName="/ppt/notesSlides/notesSlide324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88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07.xml"/>
  <Override ContentType="application/vnd.openxmlformats-officedocument.presentationml.notesSlide+xml" PartName="/ppt/notesSlides/notesSlide378.xml"/>
  <Override ContentType="application/vnd.openxmlformats-officedocument.presentationml.notesSlide+xml" PartName="/ppt/notesSlides/notesSlide395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283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275.xml"/>
  <Override ContentType="application/vnd.openxmlformats-officedocument.presentationml.notesSlide+xml" PartName="/ppt/notesSlides/notesSlide380.xml"/>
  <Override ContentType="application/vnd.openxmlformats-officedocument.presentationml.notesSlide+xml" PartName="/ppt/notesSlides/notesSlide328.xml"/>
  <Override ContentType="application/vnd.openxmlformats-officedocument.presentationml.notesSlide+xml" PartName="/ppt/notesSlides/notesSlide360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3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35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375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32.xml"/>
  <Override ContentType="application/vnd.openxmlformats-officedocument.presentationml.notesSlide+xml" PartName="/ppt/notesSlides/notesSlide325.xml"/>
  <Override ContentType="application/vnd.openxmlformats-officedocument.presentationml.notesSlide+xml" PartName="/ppt/notesSlides/notesSlide36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347.xml"/>
  <Override ContentType="application/vnd.openxmlformats-officedocument.presentationml.notesSlide+xml" PartName="/ppt/notesSlides/notesSlide304.xml"/>
  <Override ContentType="application/vnd.openxmlformats-officedocument.presentationml.notesSlide+xml" PartName="/ppt/notesSlides/notesSlide310.xml"/>
  <Override ContentType="application/vnd.openxmlformats-officedocument.presentationml.notesSlide+xml" PartName="/ppt/notesSlides/notesSlide340.xml"/>
  <Override ContentType="application/vnd.openxmlformats-officedocument.presentationml.notesSlide+xml" PartName="/ppt/notesSlides/notesSlide353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298.xml"/>
  <Override ContentType="application/vnd.openxmlformats-officedocument.presentationml.notesSlide+xml" PartName="/ppt/notesSlides/notesSlide383.xml"/>
  <Override ContentType="application/vnd.openxmlformats-officedocument.presentationml.notesSlide+xml" PartName="/ppt/notesSlides/notesSlide28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355.xml"/>
  <Override ContentType="application/vnd.openxmlformats-officedocument.presentationml.notesSlide+xml" PartName="/ppt/notesSlides/notesSlide31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381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276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32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3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69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376.xml"/>
  <Override ContentType="application/vnd.openxmlformats-officedocument.presentationml.notesSlide+xml" PartName="/ppt/notesSlides/notesSlide333.xml"/>
  <Override ContentType="application/vnd.openxmlformats-officedocument.presentationml.notesSlide+xml" PartName="/ppt/notesSlides/notesSlide305.xml"/>
  <Override ContentType="application/vnd.openxmlformats-officedocument.presentationml.notesSlide+xml" PartName="/ppt/notesSlides/notesSlide297.xml"/>
  <Override ContentType="application/vnd.openxmlformats-officedocument.presentationml.notesSlide+xml" PartName="/ppt/notesSlides/notesSlide382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348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350.xml"/>
  <Override ContentType="application/vnd.openxmlformats-officedocument.presentationml.slide+xml" PartName="/ppt/slides/slide35.xml"/>
  <Override ContentType="application/vnd.openxmlformats-officedocument.presentationml.slide+xml" PartName="/ppt/slides/slide334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26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342.xml"/>
  <Override ContentType="application/vnd.openxmlformats-officedocument.presentationml.slide+xml" PartName="/ppt/slides/slide156.xml"/>
  <Override ContentType="application/vnd.openxmlformats-officedocument.presentationml.slide+xml" PartName="/ppt/slides/slide179.xml"/>
  <Override ContentType="application/vnd.openxmlformats-officedocument.presentationml.slide+xml" PartName="/ppt/slides/slide276.xml"/>
  <Override ContentType="application/vnd.openxmlformats-officedocument.presentationml.slide+xml" PartName="/ppt/slides/slide66.xml"/>
  <Override ContentType="application/vnd.openxmlformats-officedocument.presentationml.slide+xml" PartName="/ppt/slides/slide229.xml"/>
  <Override ContentType="application/vnd.openxmlformats-officedocument.presentationml.slide+xml" PartName="/ppt/slides/slide357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214.xml"/>
  <Override ContentType="application/vnd.openxmlformats-officedocument.presentationml.slide+xml" PartName="/ppt/slides/slide206.xml"/>
  <Override ContentType="application/vnd.openxmlformats-officedocument.presentationml.slide+xml" PartName="/ppt/slides/slide381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285.xml"/>
  <Override ContentType="application/vnd.openxmlformats-officedocument.presentationml.slide+xml" PartName="/ppt/slides/slide89.xml"/>
  <Override ContentType="application/vnd.openxmlformats-officedocument.presentationml.slide+xml" PartName="/ppt/slides/slide34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74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310.xml"/>
  <Override ContentType="application/vnd.openxmlformats-officedocument.presentationml.slide+xml" PartName="/ppt/slides/slide366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333.xml"/>
  <Override ContentType="application/vnd.openxmlformats-officedocument.presentationml.slide+xml" PartName="/ppt/slides/slide309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270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343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47.xml"/>
  <Override ContentType="application/vnd.openxmlformats-officedocument.presentationml.slide+xml" PartName="/ppt/slides/slide236.xml"/>
  <Override ContentType="application/vnd.openxmlformats-officedocument.presentationml.slide+xml" PartName="/ppt/slides/slide110.xml"/>
  <Override ContentType="application/vnd.openxmlformats-officedocument.presentationml.slide+xml" PartName="/ppt/slides/slide293.xml"/>
  <Override ContentType="application/vnd.openxmlformats-officedocument.presentationml.slide+xml" PartName="/ppt/slides/slide35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327.xml"/>
  <Override ContentType="application/vnd.openxmlformats-officedocument.presentationml.slide+xml" PartName="/ppt/slides/slide83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11.xml"/>
  <Override ContentType="application/vnd.openxmlformats-officedocument.presentationml.slide+xml" PartName="/ppt/slides/slide13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29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275.xml"/>
  <Override ContentType="application/vnd.openxmlformats-officedocument.presentationml.slide+xml" PartName="/ppt/slides/slide132.xml"/>
  <Override ContentType="application/vnd.openxmlformats-officedocument.presentationml.slide+xml" PartName="/ppt/slides/slide269.xml"/>
  <Override ContentType="application/vnd.openxmlformats-officedocument.presentationml.slide+xml" PartName="/ppt/slides/slide1.xml"/>
  <Override ContentType="application/vnd.openxmlformats-officedocument.presentationml.slide+xml" PartName="/ppt/slides/slide365.xml"/>
  <Override ContentType="application/vnd.openxmlformats-officedocument.presentationml.slide+xml" PartName="/ppt/slides/slide28.xml"/>
  <Override ContentType="application/vnd.openxmlformats-officedocument.presentationml.slide+xml" PartName="/ppt/slides/slide382.xml"/>
  <Override ContentType="application/vnd.openxmlformats-officedocument.presentationml.slide+xml" PartName="/ppt/slides/slide200.xml"/>
  <Override ContentType="application/vnd.openxmlformats-officedocument.presentationml.slide+xml" PartName="/ppt/slides/slide348.xml"/>
  <Override ContentType="application/vnd.openxmlformats-officedocument.presentationml.slide+xml" PartName="/ppt/slides/slide88.xml"/>
  <Override ContentType="application/vnd.openxmlformats-officedocument.presentationml.slide+xml" PartName="/ppt/slides/slide286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67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71.xml"/>
  <Override ContentType="application/vnd.openxmlformats-officedocument.presentationml.slide+xml" PartName="/ppt/slides/slide324.xml"/>
  <Override ContentType="application/vnd.openxmlformats-officedocument.presentationml.slide+xml" PartName="/ppt/slides/slide174.xml"/>
  <Override ContentType="application/vnd.openxmlformats-officedocument.presentationml.slide+xml" PartName="/ppt/slides/slide360.xml"/>
  <Override ContentType="application/vnd.openxmlformats-officedocument.presentationml.slide+xml" PartName="/ppt/slides/slide219.xml"/>
  <Override ContentType="application/vnd.openxmlformats-officedocument.presentationml.slide+xml" PartName="/ppt/slides/slide359.xml"/>
  <Override ContentType="application/vnd.openxmlformats-officedocument.presentationml.slide+xml" PartName="/ppt/slides/slide316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344.xml"/>
  <Override ContentType="application/vnd.openxmlformats-officedocument.presentationml.slide+xml" PartName="/ppt/slides/slide38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94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75.xml"/>
  <Override ContentType="application/vnd.openxmlformats-officedocument.presentationml.slide+xml" PartName="/ppt/slides/slide332.xml"/>
  <Override ContentType="application/vnd.openxmlformats-officedocument.presentationml.slide+xml" PartName="/ppt/slides/slide251.xml"/>
  <Override ContentType="application/vnd.openxmlformats-officedocument.presentationml.slide+xml" PartName="/ppt/slides/slide301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347.xml"/>
  <Override ContentType="application/vnd.openxmlformats-officedocument.presentationml.slide+xml" PartName="/ppt/slides/slide372.xml"/>
  <Override ContentType="application/vnd.openxmlformats-officedocument.presentationml.slide+xml" PartName="/ppt/slides/slide22.xml"/>
  <Override ContentType="application/vnd.openxmlformats-officedocument.presentationml.slide+xml" PartName="/ppt/slides/slide304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274.xml"/>
  <Override ContentType="application/vnd.openxmlformats-officedocument.presentationml.slide+xml" PartName="/ppt/slides/slide72.xml"/>
  <Override ContentType="application/vnd.openxmlformats-officedocument.presentationml.slide+xml" PartName="/ppt/slides/slide29.xml"/>
  <Override ContentType="application/vnd.openxmlformats-officedocument.presentationml.slide+xml" PartName="/ppt/slides/slide319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3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14.xml"/>
  <Override ContentType="application/vnd.openxmlformats-officedocument.presentationml.slide+xml" PartName="/ppt/slides/slide139.xml"/>
  <Override ContentType="application/vnd.openxmlformats-officedocument.presentationml.slide+xml" PartName="/ppt/slides/slide325.xml"/>
  <Override ContentType="application/vnd.openxmlformats-officedocument.presentationml.slide+xml" PartName="/ppt/slides/slide317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351.xml"/>
  <Override ContentType="application/vnd.openxmlformats-officedocument.presentationml.slide+xml" PartName="/ppt/slides/slide368.xml"/>
  <Override ContentType="application/vnd.openxmlformats-officedocument.presentationml.slide+xml" PartName="/ppt/slides/slide394.xml"/>
  <Override ContentType="application/vnd.openxmlformats-officedocument.presentationml.slide+xml" PartName="/ppt/slides/slide331.xml"/>
  <Override ContentType="application/vnd.openxmlformats-officedocument.presentationml.slide+xml" PartName="/ppt/slides/slide280.xml"/>
  <Override ContentType="application/vnd.openxmlformats-officedocument.presentationml.slide+xml" PartName="/ppt/slides/slide374.xml"/>
  <Override ContentType="application/vnd.openxmlformats-officedocument.presentationml.slide+xml" PartName="/ppt/slides/slide345.xml"/>
  <Override ContentType="application/vnd.openxmlformats-officedocument.presentationml.slide+xml" PartName="/ppt/slides/slide302.xml"/>
  <Override ContentType="application/vnd.openxmlformats-officedocument.presentationml.slide+xml" PartName="/ppt/slides/slide289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295.xml"/>
  <Override ContentType="application/vnd.openxmlformats-officedocument.presentationml.slide+xml" PartName="/ppt/slides/slide388.xml"/>
  <Override ContentType="application/vnd.openxmlformats-officedocument.presentationml.slide+xml" PartName="/ppt/slides/slide124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380.xml"/>
  <Override ContentType="application/vnd.openxmlformats-officedocument.presentationml.slide+xml" PartName="/ppt/slides/slide151.xml"/>
  <Override ContentType="application/vnd.openxmlformats-officedocument.presentationml.slide+xml" PartName="/ppt/slides/slide339.xml"/>
  <Override ContentType="application/vnd.openxmlformats-officedocument.presentationml.slide+xml" PartName="/ppt/slides/slide224.xml"/>
  <Override ContentType="application/vnd.openxmlformats-officedocument.presentationml.slide+xml" PartName="/ppt/slides/slide330.xml"/>
  <Override ContentType="application/vnd.openxmlformats-officedocument.presentationml.slide+xml" PartName="/ppt/slides/slide267.xml"/>
  <Override ContentType="application/vnd.openxmlformats-officedocument.presentationml.slide+xml" PartName="/ppt/slides/slide373.xml"/>
  <Override ContentType="application/vnd.openxmlformats-officedocument.presentationml.slide+xml" PartName="/ppt/slides/slide389.xml"/>
  <Override ContentType="application/vnd.openxmlformats-officedocument.presentationml.slide+xml" PartName="/ppt/slides/slide21.xml"/>
  <Override ContentType="application/vnd.openxmlformats-officedocument.presentationml.slide+xml" PartName="/ppt/slides/slide346.xml"/>
  <Override ContentType="application/vnd.openxmlformats-officedocument.presentationml.slide+xml" PartName="/ppt/slides/slide303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395.xml"/>
  <Override ContentType="application/vnd.openxmlformats-officedocument.presentationml.slide+xml" PartName="/ppt/slides/slide352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318.xml"/>
  <Override ContentType="application/vnd.openxmlformats-officedocument.presentationml.slide+xml" PartName="/ppt/slides/slide230.xml"/>
  <Override ContentType="application/vnd.openxmlformats-officedocument.presentationml.slide+xml" PartName="/ppt/slides/slide273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slide+xml" PartName="/ppt/slides/slide121.xml"/>
  <Override ContentType="application/vnd.openxmlformats-officedocument.presentationml.slide+xml" PartName="/ppt/slides/slide296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385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5.xml"/>
  <Override ContentType="application/vnd.openxmlformats-officedocument.presentationml.slide+xml" PartName="/ppt/slides/slide369.xml"/>
  <Override ContentType="application/vnd.openxmlformats-officedocument.presentationml.slide+xml" PartName="/ppt/slides/slide393.xml"/>
  <Override ContentType="application/vnd.openxmlformats-officedocument.presentationml.slide+xml" PartName="/ppt/slides/slide377.xml"/>
  <Override ContentType="application/vnd.openxmlformats-officedocument.presentationml.slide+xml" PartName="/ppt/slides/slide113.xml"/>
  <Override ContentType="application/vnd.openxmlformats-officedocument.presentationml.slide+xml" PartName="/ppt/slides/slide288.xml"/>
  <Override ContentType="application/vnd.openxmlformats-officedocument.presentationml.slide+xml" PartName="/ppt/slides/slide94.xml"/>
  <Override ContentType="application/vnd.openxmlformats-officedocument.presentationml.slide+xml" PartName="/ppt/slides/slide217.xml"/>
  <Override ContentType="application/vnd.openxmlformats-officedocument.presentationml.slide+xml" PartName="/ppt/slides/slide281.xml"/>
  <Override ContentType="application/vnd.openxmlformats-officedocument.presentationml.slide+xml" PartName="/ppt/slides/slide71.xml"/>
  <Override ContentType="application/vnd.openxmlformats-officedocument.presentationml.slide+xml" PartName="/ppt/slides/slide233.xml"/>
  <Override ContentType="application/vnd.openxmlformats-officedocument.presentationml.slide+xml" PartName="/ppt/slides/slide362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314.xml"/>
  <Override ContentType="application/vnd.openxmlformats-officedocument.presentationml.slide+xml" PartName="/ppt/slides/slide338.xml"/>
  <Override ContentType="application/vnd.openxmlformats-officedocument.presentationml.slide+xml" PartName="/ppt/slides/slide168.xml"/>
  <Override ContentType="application/vnd.openxmlformats-officedocument.presentationml.slide+xml" PartName="/ppt/slides/slide152.xml"/>
  <Override ContentType="application/vnd.openxmlformats-officedocument.presentationml.slide+xml" PartName="/ppt/slides/slide257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306.xml"/>
  <Override ContentType="application/vnd.openxmlformats-officedocument.presentationml.slide+xml" PartName="/ppt/slides/slide272.xml"/>
  <Override ContentType="application/vnd.openxmlformats-officedocument.presentationml.slide+xml" PartName="/ppt/slides/slide323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44.xml"/>
  <Override ContentType="application/vnd.openxmlformats-officedocument.presentationml.slide+xml" PartName="/ppt/slides/slide31.xml"/>
  <Override ContentType="application/vnd.openxmlformats-officedocument.presentationml.slide+xml" PartName="/ppt/slides/slide176.xml"/>
  <Override ContentType="application/vnd.openxmlformats-officedocument.presentationml.slide+xml" PartName="/ppt/slides/slide225.xml"/>
  <Override ContentType="application/vnd.openxmlformats-officedocument.presentationml.slide+xml" PartName="/ppt/slides/slide370.xml"/>
  <Override ContentType="application/vnd.openxmlformats-officedocument.presentationml.slide+xml" PartName="/ppt/slides/slide353.xml"/>
  <Override ContentType="application/vnd.openxmlformats-officedocument.presentationml.slide+xml" PartName="/ppt/slides/slide201.xml"/>
  <Override ContentType="application/vnd.openxmlformats-officedocument.presentationml.slide+xml" PartName="/ppt/slides/slide287.xml"/>
  <Override ContentType="application/vnd.openxmlformats-officedocument.presentationml.slide+xml" PartName="/ppt/slides/slide376.xml"/>
  <Override ContentType="application/vnd.openxmlformats-officedocument.presentationml.slide+xml" PartName="/ppt/slides/slide95.xml"/>
  <Override ContentType="application/vnd.openxmlformats-officedocument.presentationml.slide+xml" PartName="/ppt/slides/slide386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297.xml"/>
  <Override ContentType="application/vnd.openxmlformats-officedocument.presentationml.slide+xml" PartName="/ppt/slides/slide122.xml"/>
  <Override ContentType="application/vnd.openxmlformats-officedocument.presentationml.slide+xml" PartName="/ppt/slides/slide191.xml"/>
  <Override ContentType="application/vnd.openxmlformats-officedocument.presentationml.slide+xml" PartName="/ppt/slides/slide279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361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300.xml"/>
  <Override ContentType="application/vnd.openxmlformats-officedocument.presentationml.slide+xml" PartName="/ppt/slides/slide315.xml"/>
  <Override ContentType="application/vnd.openxmlformats-officedocument.presentationml.slide+xml" PartName="/ppt/slides/slide392.xml"/>
  <Override ContentType="application/vnd.openxmlformats-officedocument.presentationml.slide+xml" PartName="/ppt/slides/slide282.xml"/>
  <Override ContentType="application/vnd.openxmlformats-officedocument.presentationml.slide+xml" PartName="/ppt/slides/slide216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371.xml"/>
  <Override ContentType="application/vnd.openxmlformats-officedocument.presentationml.slide+xml" PartName="/ppt/slides/slide39.xml"/>
  <Override ContentType="application/vnd.openxmlformats-officedocument.presentationml.slide+xml" PartName="/ppt/slides/slide56.xml"/>
  <Override ContentType="application/vnd.openxmlformats-officedocument.presentationml.slide+xml" PartName="/ppt/slides/slide354.xml"/>
  <Override ContentType="application/vnd.openxmlformats-officedocument.presentationml.slide+xml" PartName="/ppt/slides/slide337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43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322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09.xml"/>
  <Override ContentType="application/vnd.openxmlformats-officedocument.presentationml.slide+xml" PartName="/ppt/slides/slide305.xml"/>
  <Override ContentType="application/vnd.openxmlformats-officedocument.presentationml.slide+xml" PartName="/ppt/slides/slide243.xml"/>
  <Override ContentType="application/vnd.openxmlformats-officedocument.presentationml.slide+xml" PartName="/ppt/slides/slide158.xml"/>
  <Override ContentType="application/vnd.openxmlformats-officedocument.presentationml.slide+xml" PartName="/ppt/slides/slide308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25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107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391.xml"/>
  <Override ContentType="application/vnd.openxmlformats-officedocument.presentationml.slide+xml" PartName="/ppt/slides/slide328.xml"/>
  <Override ContentType="application/vnd.openxmlformats-officedocument.presentationml.slide+xml" PartName="/ppt/slides/slide235.xml"/>
  <Override ContentType="application/vnd.openxmlformats-officedocument.presentationml.slide+xml" PartName="/ppt/slides/slide278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355.xml"/>
  <Override ContentType="application/vnd.openxmlformats-officedocument.presentationml.slide+xml" PartName="/ppt/slides/slide283.xml"/>
  <Override ContentType="application/vnd.openxmlformats-officedocument.presentationml.slide+xml" PartName="/ppt/slides/slide291.xml"/>
  <Override ContentType="application/vnd.openxmlformats-officedocument.presentationml.slide+xml" PartName="/ppt/slides/slide312.xml"/>
  <Override ContentType="application/vnd.openxmlformats-officedocument.presentationml.slide+xml" PartName="/ppt/slides/slide240.xml"/>
  <Override ContentType="application/vnd.openxmlformats-officedocument.presentationml.slide+xml" PartName="/ppt/slides/slide185.xml"/>
  <Override ContentType="application/vnd.openxmlformats-officedocument.presentationml.slide+xml" PartName="/ppt/slides/slide142.xml"/>
  <Override ContentType="application/vnd.openxmlformats-officedocument.presentationml.slide+xml" PartName="/ppt/slides/slide135.xml"/>
  <Override ContentType="application/vnd.openxmlformats-officedocument.presentationml.slide+xml" PartName="/ppt/slides/slide321.xml"/>
  <Override ContentType="application/vnd.openxmlformats-officedocument.presentationml.slide+xml" PartName="/ppt/slides/slide178.xml"/>
  <Override ContentType="application/vnd.openxmlformats-officedocument.presentationml.slide+xml" PartName="/ppt/slides/slide364.xml"/>
  <Override ContentType="application/vnd.openxmlformats-officedocument.presentationml.slide+xml" PartName="/ppt/slides/slide379.xml"/>
  <Override ContentType="application/vnd.openxmlformats-officedocument.presentationml.slide+xml" PartName="/ppt/slides/slide212.xml"/>
  <Override ContentType="application/vnd.openxmlformats-officedocument.presentationml.slide+xml" PartName="/ppt/slides/slide336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298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383.xml"/>
  <Override ContentType="application/vnd.openxmlformats-officedocument.presentationml.slide+xml" PartName="/ppt/slides/slide208.xml"/>
  <Override ContentType="application/vnd.openxmlformats-officedocument.presentationml.slide+xml" PartName="/ppt/slides/slide340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384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341.xml"/>
  <Override ContentType="application/vnd.openxmlformats-officedocument.presentationml.slide+xml" PartName="/ppt/slides/slide69.xml"/>
  <Override ContentType="application/vnd.openxmlformats-officedocument.presentationml.slide+xml" PartName="/ppt/slides/slide307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277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13.xml"/>
  <Override ContentType="application/vnd.openxmlformats-officedocument.presentationml.slide+xml" PartName="/ppt/slides/slide149.xml"/>
  <Override ContentType="application/vnd.openxmlformats-officedocument.presentationml.slide+xml" PartName="/ppt/slides/slide106.xml"/>
  <Override ContentType="application/vnd.openxmlformats-officedocument.presentationml.slide+xml" PartName="/ppt/slides/slide234.xml"/>
  <Override ContentType="application/vnd.openxmlformats-officedocument.presentationml.slide+xml" PartName="/ppt/slides/slide177.xml"/>
  <Override ContentType="application/vnd.openxmlformats-officedocument.presentationml.slide+xml" PartName="/ppt/slides/slide363.xml"/>
  <Override ContentType="application/vnd.openxmlformats-officedocument.presentationml.slide+xml" PartName="/ppt/slides/slide134.xml"/>
  <Override ContentType="application/vnd.openxmlformats-officedocument.presentationml.slide+xml" PartName="/ppt/slides/slide320.xml"/>
  <Override ContentType="application/vnd.openxmlformats-officedocument.presentationml.slide+xml" PartName="/ppt/slides/slide207.xml"/>
  <Override ContentType="application/vnd.openxmlformats-officedocument.presentationml.slide+xml" PartName="/ppt/slides/slide356.xml"/>
  <Override ContentType="application/vnd.openxmlformats-officedocument.presentationml.slide+xml" PartName="/ppt/slides/slide28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390.xml"/>
  <Override ContentType="application/vnd.openxmlformats-officedocument.presentationml.slide+xml" PartName="/ppt/slides/slide81.xml"/>
  <Override ContentType="application/vnd.openxmlformats-officedocument.presentationml.slide+xml" PartName="/ppt/slides/slide329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290.xml"/>
  <Override ContentType="application/vnd.openxmlformats-officedocument.presentationml.slide+xml" PartName="/ppt/slides/slide378.xml"/>
  <Override ContentType="application/vnd.openxmlformats-officedocument.presentationml.slide+xml" PartName="/ppt/slides/slide335.xml"/>
  <Override ContentType="application/vnd.openxmlformats-officedocument.presentationml.slide+xml" PartName="/ppt/slides/slide256.xml"/>
  <Override ContentType="application/vnd.openxmlformats-officedocument.presentationml.slide+xml" PartName="/ppt/slides/slide299.xml"/>
  <Override ContentType="application/vnd.openxmlformats-officedocument.presentationml.slide+xml" PartName="/ppt/slides/slide12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  <p:sldId id="576" r:id="rId326"/>
    <p:sldId id="577" r:id="rId327"/>
    <p:sldId id="578" r:id="rId328"/>
    <p:sldId id="579" r:id="rId329"/>
    <p:sldId id="580" r:id="rId330"/>
    <p:sldId id="581" r:id="rId331"/>
    <p:sldId id="582" r:id="rId332"/>
    <p:sldId id="583" r:id="rId333"/>
    <p:sldId id="584" r:id="rId334"/>
    <p:sldId id="585" r:id="rId335"/>
    <p:sldId id="586" r:id="rId336"/>
    <p:sldId id="587" r:id="rId337"/>
    <p:sldId id="588" r:id="rId338"/>
    <p:sldId id="589" r:id="rId339"/>
    <p:sldId id="590" r:id="rId340"/>
    <p:sldId id="591" r:id="rId341"/>
    <p:sldId id="592" r:id="rId342"/>
    <p:sldId id="593" r:id="rId343"/>
    <p:sldId id="594" r:id="rId344"/>
    <p:sldId id="595" r:id="rId345"/>
    <p:sldId id="596" r:id="rId346"/>
    <p:sldId id="597" r:id="rId347"/>
    <p:sldId id="598" r:id="rId348"/>
    <p:sldId id="599" r:id="rId349"/>
    <p:sldId id="600" r:id="rId350"/>
    <p:sldId id="601" r:id="rId351"/>
    <p:sldId id="602" r:id="rId352"/>
    <p:sldId id="603" r:id="rId353"/>
    <p:sldId id="604" r:id="rId354"/>
    <p:sldId id="605" r:id="rId355"/>
    <p:sldId id="606" r:id="rId356"/>
    <p:sldId id="607" r:id="rId357"/>
    <p:sldId id="608" r:id="rId358"/>
    <p:sldId id="609" r:id="rId359"/>
    <p:sldId id="610" r:id="rId360"/>
    <p:sldId id="611" r:id="rId361"/>
    <p:sldId id="612" r:id="rId362"/>
    <p:sldId id="613" r:id="rId363"/>
    <p:sldId id="614" r:id="rId364"/>
    <p:sldId id="615" r:id="rId365"/>
    <p:sldId id="616" r:id="rId366"/>
    <p:sldId id="617" r:id="rId367"/>
    <p:sldId id="618" r:id="rId368"/>
    <p:sldId id="619" r:id="rId369"/>
    <p:sldId id="620" r:id="rId370"/>
    <p:sldId id="621" r:id="rId371"/>
    <p:sldId id="622" r:id="rId372"/>
    <p:sldId id="623" r:id="rId373"/>
    <p:sldId id="624" r:id="rId374"/>
    <p:sldId id="625" r:id="rId375"/>
    <p:sldId id="626" r:id="rId376"/>
    <p:sldId id="627" r:id="rId377"/>
    <p:sldId id="628" r:id="rId378"/>
    <p:sldId id="629" r:id="rId379"/>
    <p:sldId id="630" r:id="rId380"/>
    <p:sldId id="631" r:id="rId381"/>
    <p:sldId id="632" r:id="rId382"/>
    <p:sldId id="633" r:id="rId383"/>
    <p:sldId id="634" r:id="rId384"/>
    <p:sldId id="635" r:id="rId385"/>
    <p:sldId id="636" r:id="rId386"/>
    <p:sldId id="637" r:id="rId387"/>
    <p:sldId id="638" r:id="rId388"/>
    <p:sldId id="639" r:id="rId389"/>
    <p:sldId id="640" r:id="rId390"/>
    <p:sldId id="641" r:id="rId391"/>
    <p:sldId id="642" r:id="rId392"/>
    <p:sldId id="643" r:id="rId393"/>
    <p:sldId id="644" r:id="rId394"/>
    <p:sldId id="645" r:id="rId395"/>
    <p:sldId id="646" r:id="rId396"/>
    <p:sldId id="647" r:id="rId397"/>
    <p:sldId id="648" r:id="rId398"/>
    <p:sldId id="649" r:id="rId399"/>
    <p:sldId id="650" r:id="rId400"/>
  </p:sldIdLst>
  <p:sldSz cy="5143500" cx="9144000"/>
  <p:notesSz cx="6858000" cy="9144000"/>
  <p:embeddedFontLst>
    <p:embeddedFont>
      <p:font typeface="Proxima Nova"/>
      <p:regular r:id="rId401"/>
      <p:bold r:id="rId402"/>
      <p:italic r:id="rId403"/>
      <p:boldItalic r:id="rId404"/>
    </p:embeddedFont>
    <p:embeddedFont>
      <p:font typeface="Century Gothic"/>
      <p:regular r:id="rId405"/>
      <p:bold r:id="rId406"/>
      <p:italic r:id="rId407"/>
      <p:boldItalic r:id="rId40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9" roundtripDataSignature="AMtx7mhQL/99HUWDDt7nrsB39qA0sB7g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90" Type="http://schemas.openxmlformats.org/officeDocument/2006/relationships/slide" Target="slides/slide185.xml"/><Relationship Id="rId194" Type="http://schemas.openxmlformats.org/officeDocument/2006/relationships/slide" Target="slides/slide189.xml"/><Relationship Id="rId193" Type="http://schemas.openxmlformats.org/officeDocument/2006/relationships/slide" Target="slides/slide188.xml"/><Relationship Id="rId192" Type="http://schemas.openxmlformats.org/officeDocument/2006/relationships/slide" Target="slides/slide187.xml"/><Relationship Id="rId191" Type="http://schemas.openxmlformats.org/officeDocument/2006/relationships/slide" Target="slides/slide186.xml"/><Relationship Id="rId187" Type="http://schemas.openxmlformats.org/officeDocument/2006/relationships/slide" Target="slides/slide18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183" Type="http://schemas.openxmlformats.org/officeDocument/2006/relationships/slide" Target="slides/slide178.xml"/><Relationship Id="rId182" Type="http://schemas.openxmlformats.org/officeDocument/2006/relationships/slide" Target="slides/slide177.xml"/><Relationship Id="rId181" Type="http://schemas.openxmlformats.org/officeDocument/2006/relationships/slide" Target="slides/slide176.xml"/><Relationship Id="rId180" Type="http://schemas.openxmlformats.org/officeDocument/2006/relationships/slide" Target="slides/slide175.xml"/><Relationship Id="rId176" Type="http://schemas.openxmlformats.org/officeDocument/2006/relationships/slide" Target="slides/slide171.xml"/><Relationship Id="rId297" Type="http://schemas.openxmlformats.org/officeDocument/2006/relationships/slide" Target="slides/slide292.xml"/><Relationship Id="rId175" Type="http://schemas.openxmlformats.org/officeDocument/2006/relationships/slide" Target="slides/slide170.xml"/><Relationship Id="rId296" Type="http://schemas.openxmlformats.org/officeDocument/2006/relationships/slide" Target="slides/slide291.xml"/><Relationship Id="rId174" Type="http://schemas.openxmlformats.org/officeDocument/2006/relationships/slide" Target="slides/slide169.xml"/><Relationship Id="rId295" Type="http://schemas.openxmlformats.org/officeDocument/2006/relationships/slide" Target="slides/slide290.xml"/><Relationship Id="rId173" Type="http://schemas.openxmlformats.org/officeDocument/2006/relationships/slide" Target="slides/slide168.xml"/><Relationship Id="rId294" Type="http://schemas.openxmlformats.org/officeDocument/2006/relationships/slide" Target="slides/slide289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299" Type="http://schemas.openxmlformats.org/officeDocument/2006/relationships/slide" Target="slides/slide294.xml"/><Relationship Id="rId177" Type="http://schemas.openxmlformats.org/officeDocument/2006/relationships/slide" Target="slides/slide172.xml"/><Relationship Id="rId298" Type="http://schemas.openxmlformats.org/officeDocument/2006/relationships/slide" Target="slides/slide293.xml"/><Relationship Id="rId198" Type="http://schemas.openxmlformats.org/officeDocument/2006/relationships/slide" Target="slides/slide193.xml"/><Relationship Id="rId197" Type="http://schemas.openxmlformats.org/officeDocument/2006/relationships/slide" Target="slides/slide192.xml"/><Relationship Id="rId196" Type="http://schemas.openxmlformats.org/officeDocument/2006/relationships/slide" Target="slides/slide191.xml"/><Relationship Id="rId195" Type="http://schemas.openxmlformats.org/officeDocument/2006/relationships/slide" Target="slides/slide190.xml"/><Relationship Id="rId199" Type="http://schemas.openxmlformats.org/officeDocument/2006/relationships/slide" Target="slides/slide194.xml"/><Relationship Id="rId150" Type="http://schemas.openxmlformats.org/officeDocument/2006/relationships/slide" Target="slides/slide145.xml"/><Relationship Id="rId271" Type="http://schemas.openxmlformats.org/officeDocument/2006/relationships/slide" Target="slides/slide266.xml"/><Relationship Id="rId392" Type="http://schemas.openxmlformats.org/officeDocument/2006/relationships/slide" Target="slides/slide387.xml"/><Relationship Id="rId270" Type="http://schemas.openxmlformats.org/officeDocument/2006/relationships/slide" Target="slides/slide265.xml"/><Relationship Id="rId391" Type="http://schemas.openxmlformats.org/officeDocument/2006/relationships/slide" Target="slides/slide386.xml"/><Relationship Id="rId390" Type="http://schemas.openxmlformats.org/officeDocument/2006/relationships/slide" Target="slides/slide38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385" Type="http://schemas.openxmlformats.org/officeDocument/2006/relationships/slide" Target="slides/slide380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384" Type="http://schemas.openxmlformats.org/officeDocument/2006/relationships/slide" Target="slides/slide379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383" Type="http://schemas.openxmlformats.org/officeDocument/2006/relationships/slide" Target="slides/slide378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382" Type="http://schemas.openxmlformats.org/officeDocument/2006/relationships/slide" Target="slides/slide377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389" Type="http://schemas.openxmlformats.org/officeDocument/2006/relationships/slide" Target="slides/slide384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388" Type="http://schemas.openxmlformats.org/officeDocument/2006/relationships/slide" Target="slides/slide383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387" Type="http://schemas.openxmlformats.org/officeDocument/2006/relationships/slide" Target="slides/slide382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386" Type="http://schemas.openxmlformats.org/officeDocument/2006/relationships/slide" Target="slides/slide381.xml"/><Relationship Id="rId260" Type="http://schemas.openxmlformats.org/officeDocument/2006/relationships/slide" Target="slides/slide255.xml"/><Relationship Id="rId381" Type="http://schemas.openxmlformats.org/officeDocument/2006/relationships/slide" Target="slides/slide376.xml"/><Relationship Id="rId380" Type="http://schemas.openxmlformats.org/officeDocument/2006/relationships/slide" Target="slides/slide37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379" Type="http://schemas.openxmlformats.org/officeDocument/2006/relationships/slide" Target="slides/slide374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374" Type="http://schemas.openxmlformats.org/officeDocument/2006/relationships/slide" Target="slides/slide369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373" Type="http://schemas.openxmlformats.org/officeDocument/2006/relationships/slide" Target="slides/slide368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372" Type="http://schemas.openxmlformats.org/officeDocument/2006/relationships/slide" Target="slides/slide367.xml"/><Relationship Id="rId250" Type="http://schemas.openxmlformats.org/officeDocument/2006/relationships/slide" Target="slides/slide245.xml"/><Relationship Id="rId371" Type="http://schemas.openxmlformats.org/officeDocument/2006/relationships/slide" Target="slides/slide366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378" Type="http://schemas.openxmlformats.org/officeDocument/2006/relationships/slide" Target="slides/slide373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377" Type="http://schemas.openxmlformats.org/officeDocument/2006/relationships/slide" Target="slides/slide372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376" Type="http://schemas.openxmlformats.org/officeDocument/2006/relationships/slide" Target="slides/slide371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375" Type="http://schemas.openxmlformats.org/officeDocument/2006/relationships/slide" Target="slides/slide370.xml"/><Relationship Id="rId172" Type="http://schemas.openxmlformats.org/officeDocument/2006/relationships/slide" Target="slides/slide167.xml"/><Relationship Id="rId293" Type="http://schemas.openxmlformats.org/officeDocument/2006/relationships/slide" Target="slides/slide288.xml"/><Relationship Id="rId171" Type="http://schemas.openxmlformats.org/officeDocument/2006/relationships/slide" Target="slides/slide166.xml"/><Relationship Id="rId292" Type="http://schemas.openxmlformats.org/officeDocument/2006/relationships/slide" Target="slides/slide287.xml"/><Relationship Id="rId170" Type="http://schemas.openxmlformats.org/officeDocument/2006/relationships/slide" Target="slides/slide165.xml"/><Relationship Id="rId291" Type="http://schemas.openxmlformats.org/officeDocument/2006/relationships/slide" Target="slides/slide286.xml"/><Relationship Id="rId290" Type="http://schemas.openxmlformats.org/officeDocument/2006/relationships/slide" Target="slides/slide285.xml"/><Relationship Id="rId165" Type="http://schemas.openxmlformats.org/officeDocument/2006/relationships/slide" Target="slides/slide160.xml"/><Relationship Id="rId286" Type="http://schemas.openxmlformats.org/officeDocument/2006/relationships/slide" Target="slides/slide281.xml"/><Relationship Id="rId164" Type="http://schemas.openxmlformats.org/officeDocument/2006/relationships/slide" Target="slides/slide159.xml"/><Relationship Id="rId285" Type="http://schemas.openxmlformats.org/officeDocument/2006/relationships/slide" Target="slides/slide280.xml"/><Relationship Id="rId163" Type="http://schemas.openxmlformats.org/officeDocument/2006/relationships/slide" Target="slides/slide158.xml"/><Relationship Id="rId284" Type="http://schemas.openxmlformats.org/officeDocument/2006/relationships/slide" Target="slides/slide279.xml"/><Relationship Id="rId162" Type="http://schemas.openxmlformats.org/officeDocument/2006/relationships/slide" Target="slides/slide157.xml"/><Relationship Id="rId283" Type="http://schemas.openxmlformats.org/officeDocument/2006/relationships/slide" Target="slides/slide278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289" Type="http://schemas.openxmlformats.org/officeDocument/2006/relationships/slide" Target="slides/slide284.xml"/><Relationship Id="rId167" Type="http://schemas.openxmlformats.org/officeDocument/2006/relationships/slide" Target="slides/slide162.xml"/><Relationship Id="rId288" Type="http://schemas.openxmlformats.org/officeDocument/2006/relationships/slide" Target="slides/slide283.xml"/><Relationship Id="rId166" Type="http://schemas.openxmlformats.org/officeDocument/2006/relationships/slide" Target="slides/slide161.xml"/><Relationship Id="rId287" Type="http://schemas.openxmlformats.org/officeDocument/2006/relationships/slide" Target="slides/slide282.xml"/><Relationship Id="rId161" Type="http://schemas.openxmlformats.org/officeDocument/2006/relationships/slide" Target="slides/slide156.xml"/><Relationship Id="rId282" Type="http://schemas.openxmlformats.org/officeDocument/2006/relationships/slide" Target="slides/slide277.xml"/><Relationship Id="rId160" Type="http://schemas.openxmlformats.org/officeDocument/2006/relationships/slide" Target="slides/slide155.xml"/><Relationship Id="rId281" Type="http://schemas.openxmlformats.org/officeDocument/2006/relationships/slide" Target="slides/slide276.xml"/><Relationship Id="rId280" Type="http://schemas.openxmlformats.org/officeDocument/2006/relationships/slide" Target="slides/slide275.xml"/><Relationship Id="rId159" Type="http://schemas.openxmlformats.org/officeDocument/2006/relationships/slide" Target="slides/slide154.xml"/><Relationship Id="rId154" Type="http://schemas.openxmlformats.org/officeDocument/2006/relationships/slide" Target="slides/slide149.xml"/><Relationship Id="rId275" Type="http://schemas.openxmlformats.org/officeDocument/2006/relationships/slide" Target="slides/slide270.xml"/><Relationship Id="rId396" Type="http://schemas.openxmlformats.org/officeDocument/2006/relationships/slide" Target="slides/slide391.xml"/><Relationship Id="rId153" Type="http://schemas.openxmlformats.org/officeDocument/2006/relationships/slide" Target="slides/slide148.xml"/><Relationship Id="rId274" Type="http://schemas.openxmlformats.org/officeDocument/2006/relationships/slide" Target="slides/slide269.xml"/><Relationship Id="rId395" Type="http://schemas.openxmlformats.org/officeDocument/2006/relationships/slide" Target="slides/slide390.xml"/><Relationship Id="rId152" Type="http://schemas.openxmlformats.org/officeDocument/2006/relationships/slide" Target="slides/slide147.xml"/><Relationship Id="rId273" Type="http://schemas.openxmlformats.org/officeDocument/2006/relationships/slide" Target="slides/slide268.xml"/><Relationship Id="rId394" Type="http://schemas.openxmlformats.org/officeDocument/2006/relationships/slide" Target="slides/slide389.xml"/><Relationship Id="rId151" Type="http://schemas.openxmlformats.org/officeDocument/2006/relationships/slide" Target="slides/slide146.xml"/><Relationship Id="rId272" Type="http://schemas.openxmlformats.org/officeDocument/2006/relationships/slide" Target="slides/slide267.xml"/><Relationship Id="rId393" Type="http://schemas.openxmlformats.org/officeDocument/2006/relationships/slide" Target="slides/slide388.xml"/><Relationship Id="rId158" Type="http://schemas.openxmlformats.org/officeDocument/2006/relationships/slide" Target="slides/slide153.xml"/><Relationship Id="rId279" Type="http://schemas.openxmlformats.org/officeDocument/2006/relationships/slide" Target="slides/slide274.xml"/><Relationship Id="rId157" Type="http://schemas.openxmlformats.org/officeDocument/2006/relationships/slide" Target="slides/slide152.xml"/><Relationship Id="rId278" Type="http://schemas.openxmlformats.org/officeDocument/2006/relationships/slide" Target="slides/slide273.xml"/><Relationship Id="rId399" Type="http://schemas.openxmlformats.org/officeDocument/2006/relationships/slide" Target="slides/slide394.xml"/><Relationship Id="rId156" Type="http://schemas.openxmlformats.org/officeDocument/2006/relationships/slide" Target="slides/slide151.xml"/><Relationship Id="rId277" Type="http://schemas.openxmlformats.org/officeDocument/2006/relationships/slide" Target="slides/slide272.xml"/><Relationship Id="rId398" Type="http://schemas.openxmlformats.org/officeDocument/2006/relationships/slide" Target="slides/slide393.xml"/><Relationship Id="rId155" Type="http://schemas.openxmlformats.org/officeDocument/2006/relationships/slide" Target="slides/slide150.xml"/><Relationship Id="rId276" Type="http://schemas.openxmlformats.org/officeDocument/2006/relationships/slide" Target="slides/slide271.xml"/><Relationship Id="rId397" Type="http://schemas.openxmlformats.org/officeDocument/2006/relationships/slide" Target="slides/slide392.xml"/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09" Type="http://customschemas.google.com/relationships/presentationmetadata" Target="metadata"/><Relationship Id="rId404" Type="http://schemas.openxmlformats.org/officeDocument/2006/relationships/font" Target="fonts/ProximaNova-boldItalic.fntdata"/><Relationship Id="rId403" Type="http://schemas.openxmlformats.org/officeDocument/2006/relationships/font" Target="fonts/ProximaNova-italic.fntdata"/><Relationship Id="rId402" Type="http://schemas.openxmlformats.org/officeDocument/2006/relationships/font" Target="fonts/ProximaNova-bold.fntdata"/><Relationship Id="rId401" Type="http://schemas.openxmlformats.org/officeDocument/2006/relationships/font" Target="fonts/ProximaNova-regular.fntdata"/><Relationship Id="rId408" Type="http://schemas.openxmlformats.org/officeDocument/2006/relationships/font" Target="fonts/CenturyGothic-boldItalic.fntdata"/><Relationship Id="rId407" Type="http://schemas.openxmlformats.org/officeDocument/2006/relationships/font" Target="fonts/CenturyGothic-italic.fntdata"/><Relationship Id="rId406" Type="http://schemas.openxmlformats.org/officeDocument/2006/relationships/font" Target="fonts/CenturyGothic-bold.fntdata"/><Relationship Id="rId405" Type="http://schemas.openxmlformats.org/officeDocument/2006/relationships/font" Target="fonts/CenturyGothic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400" Type="http://schemas.openxmlformats.org/officeDocument/2006/relationships/slide" Target="slides/slide395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349" Type="http://schemas.openxmlformats.org/officeDocument/2006/relationships/slide" Target="slides/slide344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348" Type="http://schemas.openxmlformats.org/officeDocument/2006/relationships/slide" Target="slides/slide343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347" Type="http://schemas.openxmlformats.org/officeDocument/2006/relationships/slide" Target="slides/slide342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346" Type="http://schemas.openxmlformats.org/officeDocument/2006/relationships/slide" Target="slides/slide341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341" Type="http://schemas.openxmlformats.org/officeDocument/2006/relationships/slide" Target="slides/slide336.xml"/><Relationship Id="rId340" Type="http://schemas.openxmlformats.org/officeDocument/2006/relationships/slide" Target="slides/slide33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345" Type="http://schemas.openxmlformats.org/officeDocument/2006/relationships/slide" Target="slides/slide340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344" Type="http://schemas.openxmlformats.org/officeDocument/2006/relationships/slide" Target="slides/slide339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343" Type="http://schemas.openxmlformats.org/officeDocument/2006/relationships/slide" Target="slides/slide338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342" Type="http://schemas.openxmlformats.org/officeDocument/2006/relationships/slide" Target="slides/slide337.xml"/><Relationship Id="rId217" Type="http://schemas.openxmlformats.org/officeDocument/2006/relationships/slide" Target="slides/slide212.xml"/><Relationship Id="rId338" Type="http://schemas.openxmlformats.org/officeDocument/2006/relationships/slide" Target="slides/slide333.xml"/><Relationship Id="rId216" Type="http://schemas.openxmlformats.org/officeDocument/2006/relationships/slide" Target="slides/slide211.xml"/><Relationship Id="rId337" Type="http://schemas.openxmlformats.org/officeDocument/2006/relationships/slide" Target="slides/slide332.xml"/><Relationship Id="rId215" Type="http://schemas.openxmlformats.org/officeDocument/2006/relationships/slide" Target="slides/slide210.xml"/><Relationship Id="rId336" Type="http://schemas.openxmlformats.org/officeDocument/2006/relationships/slide" Target="slides/slide331.xml"/><Relationship Id="rId214" Type="http://schemas.openxmlformats.org/officeDocument/2006/relationships/slide" Target="slides/slide209.xml"/><Relationship Id="rId335" Type="http://schemas.openxmlformats.org/officeDocument/2006/relationships/slide" Target="slides/slide330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339" Type="http://schemas.openxmlformats.org/officeDocument/2006/relationships/slide" Target="slides/slide334.xml"/><Relationship Id="rId330" Type="http://schemas.openxmlformats.org/officeDocument/2006/relationships/slide" Target="slides/slide325.xml"/><Relationship Id="rId213" Type="http://schemas.openxmlformats.org/officeDocument/2006/relationships/slide" Target="slides/slide208.xml"/><Relationship Id="rId334" Type="http://schemas.openxmlformats.org/officeDocument/2006/relationships/slide" Target="slides/slide329.xml"/><Relationship Id="rId212" Type="http://schemas.openxmlformats.org/officeDocument/2006/relationships/slide" Target="slides/slide207.xml"/><Relationship Id="rId333" Type="http://schemas.openxmlformats.org/officeDocument/2006/relationships/slide" Target="slides/slide328.xml"/><Relationship Id="rId211" Type="http://schemas.openxmlformats.org/officeDocument/2006/relationships/slide" Target="slides/slide206.xml"/><Relationship Id="rId332" Type="http://schemas.openxmlformats.org/officeDocument/2006/relationships/slide" Target="slides/slide327.xml"/><Relationship Id="rId210" Type="http://schemas.openxmlformats.org/officeDocument/2006/relationships/slide" Target="slides/slide205.xml"/><Relationship Id="rId331" Type="http://schemas.openxmlformats.org/officeDocument/2006/relationships/slide" Target="slides/slide326.xml"/><Relationship Id="rId370" Type="http://schemas.openxmlformats.org/officeDocument/2006/relationships/slide" Target="slides/slide36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369" Type="http://schemas.openxmlformats.org/officeDocument/2006/relationships/slide" Target="slides/slide364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368" Type="http://schemas.openxmlformats.org/officeDocument/2006/relationships/slide" Target="slides/slide363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363" Type="http://schemas.openxmlformats.org/officeDocument/2006/relationships/slide" Target="slides/slide358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362" Type="http://schemas.openxmlformats.org/officeDocument/2006/relationships/slide" Target="slides/slide357.xml"/><Relationship Id="rId240" Type="http://schemas.openxmlformats.org/officeDocument/2006/relationships/slide" Target="slides/slide235.xml"/><Relationship Id="rId361" Type="http://schemas.openxmlformats.org/officeDocument/2006/relationships/slide" Target="slides/slide356.xml"/><Relationship Id="rId360" Type="http://schemas.openxmlformats.org/officeDocument/2006/relationships/slide" Target="slides/slide35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367" Type="http://schemas.openxmlformats.org/officeDocument/2006/relationships/slide" Target="slides/slide362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366" Type="http://schemas.openxmlformats.org/officeDocument/2006/relationships/slide" Target="slides/slide361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365" Type="http://schemas.openxmlformats.org/officeDocument/2006/relationships/slide" Target="slides/slide360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364" Type="http://schemas.openxmlformats.org/officeDocument/2006/relationships/slide" Target="slides/slide359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359" Type="http://schemas.openxmlformats.org/officeDocument/2006/relationships/slide" Target="slides/slide354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358" Type="http://schemas.openxmlformats.org/officeDocument/2006/relationships/slide" Target="slides/slide353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357" Type="http://schemas.openxmlformats.org/officeDocument/2006/relationships/slide" Target="slides/slide352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352" Type="http://schemas.openxmlformats.org/officeDocument/2006/relationships/slide" Target="slides/slide347.xml"/><Relationship Id="rId230" Type="http://schemas.openxmlformats.org/officeDocument/2006/relationships/slide" Target="slides/slide225.xml"/><Relationship Id="rId351" Type="http://schemas.openxmlformats.org/officeDocument/2006/relationships/slide" Target="slides/slide346.xml"/><Relationship Id="rId350" Type="http://schemas.openxmlformats.org/officeDocument/2006/relationships/slide" Target="slides/slide34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356" Type="http://schemas.openxmlformats.org/officeDocument/2006/relationships/slide" Target="slides/slide351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355" Type="http://schemas.openxmlformats.org/officeDocument/2006/relationships/slide" Target="slides/slide350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354" Type="http://schemas.openxmlformats.org/officeDocument/2006/relationships/slide" Target="slides/slide349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353" Type="http://schemas.openxmlformats.org/officeDocument/2006/relationships/slide" Target="slides/slide348.xml"/><Relationship Id="rId305" Type="http://schemas.openxmlformats.org/officeDocument/2006/relationships/slide" Target="slides/slide300.xml"/><Relationship Id="rId304" Type="http://schemas.openxmlformats.org/officeDocument/2006/relationships/slide" Target="slides/slide299.xml"/><Relationship Id="rId303" Type="http://schemas.openxmlformats.org/officeDocument/2006/relationships/slide" Target="slides/slide298.xml"/><Relationship Id="rId302" Type="http://schemas.openxmlformats.org/officeDocument/2006/relationships/slide" Target="slides/slide297.xml"/><Relationship Id="rId309" Type="http://schemas.openxmlformats.org/officeDocument/2006/relationships/slide" Target="slides/slide304.xml"/><Relationship Id="rId308" Type="http://schemas.openxmlformats.org/officeDocument/2006/relationships/slide" Target="slides/slide303.xml"/><Relationship Id="rId307" Type="http://schemas.openxmlformats.org/officeDocument/2006/relationships/slide" Target="slides/slide302.xml"/><Relationship Id="rId306" Type="http://schemas.openxmlformats.org/officeDocument/2006/relationships/slide" Target="slides/slide301.xml"/><Relationship Id="rId301" Type="http://schemas.openxmlformats.org/officeDocument/2006/relationships/slide" Target="slides/slide296.xml"/><Relationship Id="rId300" Type="http://schemas.openxmlformats.org/officeDocument/2006/relationships/slide" Target="slides/slide295.xml"/><Relationship Id="rId206" Type="http://schemas.openxmlformats.org/officeDocument/2006/relationships/slide" Target="slides/slide201.xml"/><Relationship Id="rId327" Type="http://schemas.openxmlformats.org/officeDocument/2006/relationships/slide" Target="slides/slide322.xml"/><Relationship Id="rId205" Type="http://schemas.openxmlformats.org/officeDocument/2006/relationships/slide" Target="slides/slide200.xml"/><Relationship Id="rId326" Type="http://schemas.openxmlformats.org/officeDocument/2006/relationships/slide" Target="slides/slide321.xml"/><Relationship Id="rId204" Type="http://schemas.openxmlformats.org/officeDocument/2006/relationships/slide" Target="slides/slide199.xml"/><Relationship Id="rId325" Type="http://schemas.openxmlformats.org/officeDocument/2006/relationships/slide" Target="slides/slide320.xml"/><Relationship Id="rId203" Type="http://schemas.openxmlformats.org/officeDocument/2006/relationships/slide" Target="slides/slide198.xml"/><Relationship Id="rId324" Type="http://schemas.openxmlformats.org/officeDocument/2006/relationships/slide" Target="slides/slide319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329" Type="http://schemas.openxmlformats.org/officeDocument/2006/relationships/slide" Target="slides/slide324.xml"/><Relationship Id="rId207" Type="http://schemas.openxmlformats.org/officeDocument/2006/relationships/slide" Target="slides/slide202.xml"/><Relationship Id="rId328" Type="http://schemas.openxmlformats.org/officeDocument/2006/relationships/slide" Target="slides/slide323.xml"/><Relationship Id="rId202" Type="http://schemas.openxmlformats.org/officeDocument/2006/relationships/slide" Target="slides/slide197.xml"/><Relationship Id="rId323" Type="http://schemas.openxmlformats.org/officeDocument/2006/relationships/slide" Target="slides/slide318.xml"/><Relationship Id="rId201" Type="http://schemas.openxmlformats.org/officeDocument/2006/relationships/slide" Target="slides/slide196.xml"/><Relationship Id="rId322" Type="http://schemas.openxmlformats.org/officeDocument/2006/relationships/slide" Target="slides/slide317.xml"/><Relationship Id="rId200" Type="http://schemas.openxmlformats.org/officeDocument/2006/relationships/slide" Target="slides/slide195.xml"/><Relationship Id="rId321" Type="http://schemas.openxmlformats.org/officeDocument/2006/relationships/slide" Target="slides/slide316.xml"/><Relationship Id="rId320" Type="http://schemas.openxmlformats.org/officeDocument/2006/relationships/slide" Target="slides/slide315.xml"/><Relationship Id="rId316" Type="http://schemas.openxmlformats.org/officeDocument/2006/relationships/slide" Target="slides/slide311.xml"/><Relationship Id="rId315" Type="http://schemas.openxmlformats.org/officeDocument/2006/relationships/slide" Target="slides/slide310.xml"/><Relationship Id="rId314" Type="http://schemas.openxmlformats.org/officeDocument/2006/relationships/slide" Target="slides/slide309.xml"/><Relationship Id="rId313" Type="http://schemas.openxmlformats.org/officeDocument/2006/relationships/slide" Target="slides/slide308.xml"/><Relationship Id="rId319" Type="http://schemas.openxmlformats.org/officeDocument/2006/relationships/slide" Target="slides/slide314.xml"/><Relationship Id="rId318" Type="http://schemas.openxmlformats.org/officeDocument/2006/relationships/slide" Target="slides/slide313.xml"/><Relationship Id="rId317" Type="http://schemas.openxmlformats.org/officeDocument/2006/relationships/slide" Target="slides/slide312.xml"/><Relationship Id="rId312" Type="http://schemas.openxmlformats.org/officeDocument/2006/relationships/slide" Target="slides/slide307.xml"/><Relationship Id="rId311" Type="http://schemas.openxmlformats.org/officeDocument/2006/relationships/slide" Target="slides/slide306.xml"/><Relationship Id="rId310" Type="http://schemas.openxmlformats.org/officeDocument/2006/relationships/slide" Target="slides/slide30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2e935a282d_16_1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g12e935a282d_16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2e935a282d_16_1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7" name="Google Shape;937;g12e935a282d_16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e935a282d_16_1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5" name="Google Shape;945;g12e935a282d_16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2e935a282d_16_1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5" name="Google Shape;955;g12e935a282d_16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2e935a282d_16_18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12e935a282d_16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2e935a282d_16_18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9" name="Google Shape;969;g12e935a282d_16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2e935a282d_16_1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12e935a282d_16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2e935a282d_16_19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g12e935a282d_16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2e935a282d_16_19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12e935a282d_16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2e935a282d_16_1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12e935a282d_16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e935a282d_16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2e935a282d_1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2e935a282d_16_19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g12e935a282d_16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e935a282d_16_19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g12e935a282d_16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2e935a282d_16_19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g12e935a282d_16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2e935a282d_16_19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0" name="Google Shape;1050;g12e935a282d_16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2e935a282d_16_19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g12e935a282d_16_1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2e935a282d_16_1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g12e935a282d_16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2e935a282d_16_1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g12e935a282d_16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2e935a282d_16_20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g12e935a282d_16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2e935a282d_16_20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g12e935a282d_16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e935a282d_16_20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4" name="Google Shape;1104;g12e935a282d_16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e935a282d_16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2e935a282d_1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2e935a282d_16_20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12e935a282d_16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2e935a282d_16_20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8" name="Google Shape;1128;g12e935a282d_16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e935a282d_16_2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g12e935a282d_16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2e935a282d_16_20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g12e935a282d_16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2e935a282d_16_20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g12e935a282d_16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e935a282d_16_2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2e935a282d_16_2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2e935a282d_16_2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g12e935a282d_16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935a282d_16_20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g12e935a282d_16_2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2e935a282d_16_20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1" name="Google Shape;1191;g12e935a282d_16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2e935a282d_16_2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7" name="Google Shape;1207;g12e935a282d_16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e935a282d_16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2e935a282d_1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2e935a282d_16_2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12e935a282d_16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2e935a282d_16_2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5" name="Google Shape;1225;g12e935a282d_16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2e935a282d_16_2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g12e935a282d_16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2e935a282d_16_2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1" name="Google Shape;1241;g12e935a282d_16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e935a282d_16_2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12e935a282d_16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2e935a282d_16_2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3" name="Google Shape;1263;g12e935a282d_16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2e935a282d_16_2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2e935a282d_16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2e935a282d_16_2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9" name="Google Shape;1279;g12e935a282d_16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e935a282d_16_2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g12e935a282d_16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2e935a282d_16_2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g12e935a282d_16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935a282d_16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935a282d_1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2e935a282d_16_2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3" name="Google Shape;1303;g12e935a282d_16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2e935a282d_16_2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g12e935a282d_16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7" name="Google Shape;1327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4" name="Google Shape;1354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4" name="Google Shape;1364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4" name="Google Shape;1374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2" name="Google Shape;1382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5" name="Google Shape;1395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e935a282d_16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e935a282d_16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3" name="Google Shape;1403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5" name="Google Shape;1435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4" name="Google Shape;1444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2" name="Google Shape;1452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1" name="Google Shape;1461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3" name="Google Shape;1483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6" name="Google Shape;1496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e935a282d_16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e935a282d_16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6" name="Google Shape;1506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7" name="Google Shape;1517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6" name="Google Shape;1526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6" name="Google Shape;1536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4" name="Google Shape;1544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2" name="Google Shape;1552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0" name="Google Shape;1570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935a282d_16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e935a282d_16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2" name="Google Shape;1582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6" name="Google Shape;1596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4" name="Google Shape;1604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4" name="Google Shape;1614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1" name="Google Shape;1631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0" name="Google Shape;1640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9" name="Google Shape;1649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8" name="Google Shape;1658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6" name="Google Shape;1666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2" name="Google Shape;1672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935a282d_16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e935a282d_16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8" name="Google Shape;1678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2" name="Google Shape;1692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0" name="Google Shape;1700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8" name="Google Shape;1708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6" name="Google Shape;1716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4" name="Google Shape;1724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4" name="Google Shape;1734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8" name="Google Shape;1748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4" name="Google Shape;1754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e935a282d_16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e935a282d_16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9" name="Google Shape;1769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7" name="Google Shape;1777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5" name="Google Shape;1785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3" name="Google Shape;1793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6" name="Google Shape;1806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4" name="Google Shape;1814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9" name="Google Shape;1829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7" name="Google Shape;1837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5" name="Google Shape;1845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3" name="Google Shape;1853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b70c65d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fdb70c65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e935a282d_16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e935a282d_16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3" name="Google Shape;1863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1" name="Google Shape;1871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7" name="Google Shape;1877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3" name="Google Shape;1883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8" name="Google Shape;1898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6" name="Google Shape;1906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4" name="Google Shape;1914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2" name="Google Shape;1922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5" name="Google Shape;1935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3" name="Google Shape;1943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e935a282d_16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2e935a282d_16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8" name="Google Shape;1958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2" name="Google Shape;1972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0" name="Google Shape;1980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8" name="Google Shape;1988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6" name="Google Shape;1996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4" name="Google Shape;2004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2" name="Google Shape;2012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4" name="Google Shape;2024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6" name="Google Shape;2036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4" name="Google Shape;2044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e935a282d_16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e935a282d_16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3" name="Google Shape;2053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1" name="Google Shape;2061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9" name="Google Shape;2069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3" name="Google Shape;2083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1" name="Google Shape;2091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9" name="Google Shape;2099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5" name="Google Shape;2115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4" name="Google Shape;2124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3" name="Google Shape;2133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1" name="Google Shape;2141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e935a282d_16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2e935a282d_16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9" name="Google Shape;2149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3" name="Google Shape;2163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1" name="Google Shape;2171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9" name="Google Shape;2179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7" name="Google Shape;2187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5" name="Google Shape;2195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3" name="Google Shape;2203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9" name="Google Shape;2219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7" name="Google Shape;2227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e935a282d_16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e935a282d_16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5" name="Google Shape;2235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0" name="Google Shape;2270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8" name="Google Shape;2278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8" name="Google Shape;2288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7" name="Google Shape;2297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5" name="Google Shape;2305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4" name="Google Shape;2314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2" name="Google Shape;2322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935a282d_16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e935a282d_16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6" name="Google Shape;2336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9" name="Google Shape;2349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9" name="Google Shape;2359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9" name="Google Shape;2369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7" name="Google Shape;2377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0" name="Google Shape;2390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8" name="Google Shape;2398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2" name="Google Shape;2412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0" name="Google Shape;2420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0" name="Google Shape;2430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e935a282d_16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2e935a282d_16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9" name="Google Shape;2439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7" name="Google Shape;2447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6" name="Google Shape;2456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4" name="Google Shape;2464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8" name="Google Shape;2478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1" name="Google Shape;2491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1" name="Google Shape;2501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1" name="Google Shape;2521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1" name="Google Shape;2531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e935a282d_16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2e935a282d_16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9" name="Google Shape;2539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7" name="Google Shape;2547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3" name="Google Shape;2553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9" name="Google Shape;2559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5" name="Google Shape;2565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1" name="Google Shape;2571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7" name="Google Shape;2577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1" name="Google Shape;2591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9" name="Google Shape;2599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9" name="Google Shape;2609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e935a282d_16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2e935a282d_1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6" name="Google Shape;2626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5" name="Google Shape;2635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4" name="Google Shape;2644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3" name="Google Shape;2653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1" name="Google Shape;2661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7" name="Google Shape;2667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3" name="Google Shape;2673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7" name="Google Shape;2687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5" name="Google Shape;2695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3" name="Google Shape;2703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e935a282d_16_3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2e935a282d_16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1" name="Google Shape;2711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9" name="Google Shape;2719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9" name="Google Shape;2729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7" name="Google Shape;2737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3" name="Google Shape;2743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9" name="Google Shape;2749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4" name="Google Shape;2764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2" name="Google Shape;2772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0" name="Google Shape;2780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8" name="Google Shape;2788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e935a282d_16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e935a282d_16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1" name="Google Shape;2801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9" name="Google Shape;2809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4" name="Google Shape;2824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8" name="Google Shape;2838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6" name="Google Shape;2846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4" name="Google Shape;2854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2" name="Google Shape;2862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0" name="Google Shape;2870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8" name="Google Shape;2878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0" name="Google Shape;2890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e935a282d_16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2e935a282d_16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2" name="Google Shape;2902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0" name="Google Shape;2910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9" name="Google Shape;2919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7" name="Google Shape;2927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5" name="Google Shape;2935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9" name="Google Shape;2949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7" name="Google Shape;2957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5" name="Google Shape;2965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1" name="Google Shape;2981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0" name="Google Shape;2990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e935a282d_16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2e935a282d_16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9" name="Google Shape;2999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7" name="Google Shape;3007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5" name="Google Shape;3015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9" name="Google Shape;3029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7" name="Google Shape;3037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5" name="Google Shape;3045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3" name="Google Shape;3053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9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1" name="Google Shape;3061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9" name="Google Shape;3069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7" name="Google Shape;3077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e935a282d_16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2e935a282d_16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5" name="Google Shape;3085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3" name="Google Shape;3093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4" name="Google Shape;3104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3" name="Google Shape;3113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3" name="Google Shape;3123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1" name="Google Shape;3131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9" name="Google Shape;3139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5" name="Google Shape;3145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1" name="Google Shape;3151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7" name="Google Shape;3157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e935a282d_16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2e935a282d_16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3" name="Google Shape;3163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9" name="Google Shape;3169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3" name="Google Shape;3183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1" name="Google Shape;3191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9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1" name="Google Shape;3201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8" name="Google Shape;3218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7" name="Google Shape;3227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6" name="Google Shape;3236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5" name="Google Shape;3245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3" name="Google Shape;3253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935a282d_16_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2e935a282d_16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9" name="Google Shape;3259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5" name="Google Shape;3265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9" name="Google Shape;3279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7" name="Google Shape;3287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5" name="Google Shape;3295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3" name="Google Shape;3303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1" name="Google Shape;3311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1" name="Google Shape;3321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9" name="Google Shape;3329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5" name="Google Shape;3335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e935a282d_16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2e935a282d_16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1" name="Google Shape;3341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6" name="Google Shape;3356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4" name="Google Shape;3364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2" name="Google Shape;33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8" name="Shape 3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" name="Google Shape;33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0" name="Google Shape;33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3" name="Google Shape;33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1" name="Google Shape;34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4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6" name="Google Shape;34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8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0" name="Google Shape;34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6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8" name="Google Shape;34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e935a282d_16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12e935a282d_16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6" name="Google Shape;34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2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Google Shape;34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4" name="Google Shape;34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0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2" name="Google Shape;34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8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0" name="Google Shape;34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2" name="Google Shape;34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4" name="Google Shape;34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2" name="Google Shape;35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1" name="Google Shape;35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9" name="Google Shape;351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7" name="Google Shape;352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e935a282d_16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2e935a282d_16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9" name="Shape 3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Google Shape;354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1" name="Google Shape;354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9" name="Google Shape;354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7" name="Google Shape;355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3" name="Google Shape;357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0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2" name="Google Shape;35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1" name="Google Shape;359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9" name="Google Shape;359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7" name="Google Shape;360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1" name="Google Shape;362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9" name="Google Shape;362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e935a282d_16_4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2e935a282d_16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5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7" name="Google Shape;363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3" name="Shape 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Google Shape;364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5" name="Google Shape;36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3" name="Google Shape;365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1" name="Google Shape;366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9" name="Google Shape;366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7" name="Google Shape;36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e935a282d_16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2e935a282d_16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e935a282d_16_4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12e935a282d_16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e935a282d_16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12e935a282d_16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e935a282d_16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12e935a282d_16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e935a282d_16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2e935a282d_16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e935a282d_16_4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2e935a282d_16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e935a282d_16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2e935a282d_16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e935a282d_16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2e935a282d_16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e935a282d_16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2e935a282d_16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e935a282d_16_1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12e935a282d_16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935a282d_16_1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2e935a282d_16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e935a282d_16_1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2e935a282d_16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e935a282d_16_1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2e935a282d_16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e935a282d_16_1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2e935a282d_16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e935a282d_16_1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2e935a282d_16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e935a282d_16_1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12e935a282d_16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e935a282d_16_15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2e935a282d_16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2e935a282d_16_1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2e935a282d_16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e935a282d_16_1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2e935a282d_16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e935a282d_16_1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12e935a282d_16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e935a282d_16_1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12e935a282d_16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e935a282d_16_1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12e935a282d_16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e935a282d_16_15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2e935a282d_16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2e935a282d_16_1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12e935a282d_16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e935a282d_16_1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12e935a282d_16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e935a282d_16_1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12e935a282d_16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e935a282d_16_1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12e935a282d_16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2e935a282d_16_1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12e935a282d_16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2e935a282d_16_1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12e935a282d_16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e935a282d_16_1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12e935a282d_16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e935a282d_16_1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12e935a282d_16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e935a282d_16_1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2e935a282d_16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e935a282d_16_1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12e935a282d_16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e935a282d_16_16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e935a282d_16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e935a282d_16_1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g12e935a282d_16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2e935a282d_16_16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12e935a282d_16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e935a282d_16_1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12e935a282d_16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e935a282d_16_1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12e935a282d_16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2e935a282d_16_16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12e935a282d_16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e935a282d_16_1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g12e935a282d_16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irao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2e935a282d_16_1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g12e935a282d_16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e935a282d_16_17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12e935a282d_16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2e935a282d_16_17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g12e935a282d_16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e935a282d_16_17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g12e935a282d_16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e935a282d_16_17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2e935a282d_16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e935a282d_16_17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2e935a282d_16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2e935a282d_16_1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12e935a282d_16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2e935a282d_16_17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12e935a282d_16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e935a282d_16_17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12e935a282d_16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e935a282d_16_1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12e935a282d_16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2e935a282d_16_17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12e935a282d_16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2e935a282d_16_17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12e935a282d_16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e935a282d_16_17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12e935a282d_16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e935a282d_16_18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12e935a282d_16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e935a282d_16_18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12e935a282d_16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e935a282d_16_18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2e935a282d_16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2e935a282d_16_1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12e935a282d_16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e935a282d_16_18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g12e935a282d_16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2e935a282d_16_18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g12e935a282d_16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e935a282d_16_1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g12e935a282d_16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3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3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3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3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3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3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6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3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3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3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3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3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3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3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3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3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3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6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3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3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3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3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3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3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3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3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3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3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Relationship Id="rId3" Type="http://schemas.openxmlformats.org/officeDocument/2006/relationships/image" Target="../media/image3.pn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3.png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6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3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3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3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3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3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6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3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3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3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3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3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3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3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3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3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3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3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3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3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Relationship Id="rId3" Type="http://schemas.openxmlformats.org/officeDocument/2006/relationships/image" Target="../media/image3.png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Relationship Id="rId3" Type="http://schemas.openxmlformats.org/officeDocument/2006/relationships/image" Target="../media/image3.png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Relationship Id="rId3" Type="http://schemas.openxmlformats.org/officeDocument/2006/relationships/image" Target="../media/image3.png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Relationship Id="rId3" Type="http://schemas.openxmlformats.org/officeDocument/2006/relationships/image" Target="../media/image6.png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3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3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3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3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3.pn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3.pn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3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3.pn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Relationship Id="rId3" Type="http://schemas.openxmlformats.org/officeDocument/2006/relationships/image" Target="../media/image3.png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3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6.pn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3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3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3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Relationship Id="rId3" Type="http://schemas.openxmlformats.org/officeDocument/2006/relationships/image" Target="../media/image3.png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6.png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3.png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3.png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3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3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3.png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3.png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3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3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6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3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3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3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3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3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3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3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3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3.pn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3.pn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3.pn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3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6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3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3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3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3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3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3.png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3.png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5.xml"/><Relationship Id="rId3" Type="http://schemas.openxmlformats.org/officeDocument/2006/relationships/image" Target="../media/image3.png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7.xml"/><Relationship Id="rId3" Type="http://schemas.openxmlformats.org/officeDocument/2006/relationships/image" Target="../media/image3.png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8.xml"/><Relationship Id="rId3" Type="http://schemas.openxmlformats.org/officeDocument/2006/relationships/image" Target="../media/image3.png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9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0.xml"/><Relationship Id="rId3" Type="http://schemas.openxmlformats.org/officeDocument/2006/relationships/image" Target="../media/image3.png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1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2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4.xml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5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6.xml"/><Relationship Id="rId3" Type="http://schemas.openxmlformats.org/officeDocument/2006/relationships/image" Target="../media/image6.png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7.xml"/><Relationship Id="rId3" Type="http://schemas.openxmlformats.org/officeDocument/2006/relationships/image" Target="../media/image3.png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8.xml"/><Relationship Id="rId3" Type="http://schemas.openxmlformats.org/officeDocument/2006/relationships/image" Target="../media/image3.png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9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0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1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2.xml"/><Relationship Id="rId3" Type="http://schemas.openxmlformats.org/officeDocument/2006/relationships/image" Target="../media/image3.png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3.xml"/><Relationship Id="rId3" Type="http://schemas.openxmlformats.org/officeDocument/2006/relationships/image" Target="../media/image3.png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4.xml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5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6.xml"/><Relationship Id="rId3" Type="http://schemas.openxmlformats.org/officeDocument/2006/relationships/image" Target="../media/image6.png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7.xml"/><Relationship Id="rId3" Type="http://schemas.openxmlformats.org/officeDocument/2006/relationships/image" Target="../media/image3.png"/></Relationships>
</file>

<file path=ppt/slides/_rels/slide2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8.xml"/><Relationship Id="rId3" Type="http://schemas.openxmlformats.org/officeDocument/2006/relationships/image" Target="../media/image3.png"/></Relationships>
</file>

<file path=ppt/slides/_rels/slide2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9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0.xml"/><Relationship Id="rId3" Type="http://schemas.openxmlformats.org/officeDocument/2006/relationships/image" Target="../media/image3.png"/></Relationships>
</file>

<file path=ppt/slides/_rels/slide2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1.xml"/><Relationship Id="rId3" Type="http://schemas.openxmlformats.org/officeDocument/2006/relationships/image" Target="../media/image3.png"/></Relationships>
</file>

<file path=ppt/slides/_rels/slide2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2.xml"/><Relationship Id="rId3" Type="http://schemas.openxmlformats.org/officeDocument/2006/relationships/image" Target="../media/image3.png"/></Relationships>
</file>

<file path=ppt/slides/_rels/slide2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3.xml"/></Relationships>
</file>

<file path=ppt/slides/_rels/slide2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4.xml"/></Relationships>
</file>

<file path=ppt/slides/_rels/slide2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5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2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6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7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8.xml"/><Relationship Id="rId3" Type="http://schemas.openxmlformats.org/officeDocument/2006/relationships/image" Target="../media/image3.png"/></Relationships>
</file>

<file path=ppt/slides/_rels/slide2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3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0.xml"/><Relationship Id="rId3" Type="http://schemas.openxmlformats.org/officeDocument/2006/relationships/image" Target="../media/image3.png"/></Relationships>
</file>

<file path=ppt/slides/_rels/slide3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1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3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2.xml"/><Relationship Id="rId3" Type="http://schemas.openxmlformats.org/officeDocument/2006/relationships/image" Target="../media/image6.png"/></Relationships>
</file>

<file path=ppt/slides/_rels/slide3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3.xml"/><Relationship Id="rId3" Type="http://schemas.openxmlformats.org/officeDocument/2006/relationships/image" Target="../media/image3.png"/></Relationships>
</file>

<file path=ppt/slides/_rels/slide3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4.xml"/><Relationship Id="rId3" Type="http://schemas.openxmlformats.org/officeDocument/2006/relationships/image" Target="../media/image3.png"/></Relationships>
</file>

<file path=ppt/slides/_rels/slide3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5.xml"/><Relationship Id="rId3" Type="http://schemas.openxmlformats.org/officeDocument/2006/relationships/image" Target="../media/image3.png"/></Relationships>
</file>

<file path=ppt/slides/_rels/slide3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6.xml"/><Relationship Id="rId3" Type="http://schemas.openxmlformats.org/officeDocument/2006/relationships/image" Target="../media/image3.png"/></Relationships>
</file>

<file path=ppt/slides/_rels/slide3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7.xml"/><Relationship Id="rId3" Type="http://schemas.openxmlformats.org/officeDocument/2006/relationships/image" Target="../media/image3.png"/></Relationships>
</file>

<file path=ppt/slides/_rels/slide3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8.xml"/><Relationship Id="rId3" Type="http://schemas.openxmlformats.org/officeDocument/2006/relationships/image" Target="../media/image3.png"/></Relationships>
</file>

<file path=ppt/slides/_rels/slide3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9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0.xml"/><Relationship Id="rId3" Type="http://schemas.openxmlformats.org/officeDocument/2006/relationships/image" Target="../media/image3.png"/></Relationships>
</file>

<file path=ppt/slides/_rels/slide3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1.xml"/><Relationship Id="rId3" Type="http://schemas.openxmlformats.org/officeDocument/2006/relationships/image" Target="../media/image3.png"/></Relationships>
</file>

<file path=ppt/slides/_rels/slide3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2.xml"/><Relationship Id="rId3" Type="http://schemas.openxmlformats.org/officeDocument/2006/relationships/image" Target="../media/image3.png"/></Relationships>
</file>

<file path=ppt/slides/_rels/slide3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3.xml"/><Relationship Id="rId3" Type="http://schemas.openxmlformats.org/officeDocument/2006/relationships/image" Target="../media/image3.png"/></Relationships>
</file>

<file path=ppt/slides/_rels/slide3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4.xml"/><Relationship Id="rId3" Type="http://schemas.openxmlformats.org/officeDocument/2006/relationships/image" Target="../media/image6.png"/></Relationships>
</file>

<file path=ppt/slides/_rels/slide3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5.xml"/><Relationship Id="rId3" Type="http://schemas.openxmlformats.org/officeDocument/2006/relationships/image" Target="../media/image3.png"/></Relationships>
</file>

<file path=ppt/slides/_rels/slide3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6.xml"/><Relationship Id="rId3" Type="http://schemas.openxmlformats.org/officeDocument/2006/relationships/image" Target="../media/image3.png"/></Relationships>
</file>

<file path=ppt/slides/_rels/slide3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7.xml"/><Relationship Id="rId3" Type="http://schemas.openxmlformats.org/officeDocument/2006/relationships/image" Target="../media/image3.png"/></Relationships>
</file>

<file path=ppt/slides/_rels/slide3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8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9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0.xml"/><Relationship Id="rId3" Type="http://schemas.openxmlformats.org/officeDocument/2006/relationships/image" Target="../media/image3.png"/></Relationships>
</file>

<file path=ppt/slides/_rels/slide3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1.xml"/><Relationship Id="rId3" Type="http://schemas.openxmlformats.org/officeDocument/2006/relationships/image" Target="../media/image3.png"/></Relationships>
</file>

<file path=ppt/slides/_rels/slide3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2.xml"/><Relationship Id="rId3" Type="http://schemas.openxmlformats.org/officeDocument/2006/relationships/image" Target="../media/image6.png"/></Relationships>
</file>

<file path=ppt/slides/_rels/slide3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3.xml"/><Relationship Id="rId3" Type="http://schemas.openxmlformats.org/officeDocument/2006/relationships/image" Target="../media/image3.png"/></Relationships>
</file>

<file path=ppt/slides/_rels/slide3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4.xml"/><Relationship Id="rId3" Type="http://schemas.openxmlformats.org/officeDocument/2006/relationships/image" Target="../media/image3.png"/></Relationships>
</file>

<file path=ppt/slides/_rels/slide3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5.xml"/><Relationship Id="rId3" Type="http://schemas.openxmlformats.org/officeDocument/2006/relationships/image" Target="../media/image3.png"/></Relationships>
</file>

<file path=ppt/slides/_rels/slide3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6.xml"/><Relationship Id="rId3" Type="http://schemas.openxmlformats.org/officeDocument/2006/relationships/image" Target="../media/image3.png"/></Relationships>
</file>

<file path=ppt/slides/_rels/slide3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7.xml"/><Relationship Id="rId3" Type="http://schemas.openxmlformats.org/officeDocument/2006/relationships/image" Target="../media/image3.png"/></Relationships>
</file>

<file path=ppt/slides/_rels/slide3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8.xml"/><Relationship Id="rId3" Type="http://schemas.openxmlformats.org/officeDocument/2006/relationships/image" Target="../media/image3.png"/></Relationships>
</file>

<file path=ppt/slides/_rels/slide3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9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0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2.xml"/><Relationship Id="rId3" Type="http://schemas.openxmlformats.org/officeDocument/2006/relationships/image" Target="../media/image3.png"/></Relationships>
</file>

<file path=ppt/slides/_rels/slide3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3.xml"/><Relationship Id="rId3" Type="http://schemas.openxmlformats.org/officeDocument/2006/relationships/image" Target="../media/image3.png"/></Relationships>
</file>

<file path=ppt/slides/_rels/slide3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4.xml"/><Relationship Id="rId3" Type="http://schemas.openxmlformats.org/officeDocument/2006/relationships/image" Target="../media/image3.png"/></Relationships>
</file>

<file path=ppt/slides/_rels/slide3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5.xml"/><Relationship Id="rId3" Type="http://schemas.openxmlformats.org/officeDocument/2006/relationships/image" Target="../media/image3.png"/></Relationships>
</file>

<file path=ppt/slides/_rels/slide3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6.xml"/></Relationships>
</file>

<file path=ppt/slides/_rels/slide3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7.xml"/></Relationships>
</file>

<file path=ppt/slides/_rels/slide3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8.xml"/></Relationships>
</file>

<file path=ppt/slides/_rels/slide3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9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0.xml"/></Relationships>
</file>

<file path=ppt/slides/_rels/slide3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1.xml"/><Relationship Id="rId3" Type="http://schemas.openxmlformats.org/officeDocument/2006/relationships/image" Target="../media/image6.png"/></Relationships>
</file>

<file path=ppt/slides/_rels/slide3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2.xml"/><Relationship Id="rId3" Type="http://schemas.openxmlformats.org/officeDocument/2006/relationships/image" Target="../media/image3.png"/></Relationships>
</file>

<file path=ppt/slides/_rels/slide3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3.xml"/><Relationship Id="rId3" Type="http://schemas.openxmlformats.org/officeDocument/2006/relationships/image" Target="../media/image3.png"/></Relationships>
</file>

<file path=ppt/slides/_rels/slide3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4.xml"/><Relationship Id="rId3" Type="http://schemas.openxmlformats.org/officeDocument/2006/relationships/image" Target="../media/image3.png"/></Relationships>
</file>

<file path=ppt/slides/_rels/slide3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5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6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3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7.xml"/><Relationship Id="rId3" Type="http://schemas.openxmlformats.org/officeDocument/2006/relationships/image" Target="../media/image3.png"/></Relationships>
</file>

<file path=ppt/slides/_rels/slide3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8.xml"/><Relationship Id="rId3" Type="http://schemas.openxmlformats.org/officeDocument/2006/relationships/image" Target="../media/image3.png"/></Relationships>
</file>

<file path=ppt/slides/_rels/slide3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9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0.xml"/></Relationships>
</file>

<file path=ppt/slides/_rels/slide3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1.xml"/><Relationship Id="rId3" Type="http://schemas.openxmlformats.org/officeDocument/2006/relationships/image" Target="../media/image6.png"/></Relationships>
</file>

<file path=ppt/slides/_rels/slide3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2.xml"/><Relationship Id="rId3" Type="http://schemas.openxmlformats.org/officeDocument/2006/relationships/image" Target="../media/image3.png"/></Relationships>
</file>

<file path=ppt/slides/_rels/slide3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3.xml"/><Relationship Id="rId3" Type="http://schemas.openxmlformats.org/officeDocument/2006/relationships/image" Target="../media/image3.png"/></Relationships>
</file>

<file path=ppt/slides/_rels/slide3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4.xml"/><Relationship Id="rId3" Type="http://schemas.openxmlformats.org/officeDocument/2006/relationships/image" Target="../media/image3.png"/></Relationships>
</file>

<file path=ppt/slides/_rels/slide3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5.xml"/><Relationship Id="rId3" Type="http://schemas.openxmlformats.org/officeDocument/2006/relationships/image" Target="../media/image3.png"/></Relationships>
</file>

<file path=ppt/slides/_rels/slide3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6.xml"/><Relationship Id="rId3" Type="http://schemas.openxmlformats.org/officeDocument/2006/relationships/image" Target="../media/image3.png"/></Relationships>
</file>

<file path=ppt/slides/_rels/slide3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7.xml"/><Relationship Id="rId3" Type="http://schemas.openxmlformats.org/officeDocument/2006/relationships/image" Target="../media/image3.png"/></Relationships>
</file>

<file path=ppt/slides/_rels/slide3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8.xml"/></Relationships>
</file>

<file path=ppt/slides/_rels/slide3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9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0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3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1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2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3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3.xml"/><Relationship Id="rId3" Type="http://schemas.openxmlformats.org/officeDocument/2006/relationships/image" Target="../media/image3.png"/></Relationships>
</file>

<file path=ppt/slides/_rels/slide3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4.xml"/><Relationship Id="rId3" Type="http://schemas.openxmlformats.org/officeDocument/2006/relationships/image" Target="../media/image3.png"/></Relationships>
</file>

<file path=ppt/slides/_rels/slide3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5.xml"/><Relationship Id="rId3" Type="http://schemas.openxmlformats.org/officeDocument/2006/relationships/image" Target="../media/image3.png"/></Relationships>
</file>

<file path=ppt/slides/_rels/slide3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6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3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7.xml"/><Relationship Id="rId3" Type="http://schemas.openxmlformats.org/officeDocument/2006/relationships/image" Target="../media/image6.png"/></Relationships>
</file>

<file path=ppt/slides/_rels/slide3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8.xml"/><Relationship Id="rId3" Type="http://schemas.openxmlformats.org/officeDocument/2006/relationships/image" Target="../media/image3.png"/></Relationships>
</file>

<file path=ppt/slides/_rels/slide3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9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0.xml"/><Relationship Id="rId3" Type="http://schemas.openxmlformats.org/officeDocument/2006/relationships/image" Target="../media/image3.png"/></Relationships>
</file>

<file path=ppt/slides/_rels/slide3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1.xml"/><Relationship Id="rId3" Type="http://schemas.openxmlformats.org/officeDocument/2006/relationships/image" Target="../media/image3.png"/></Relationships>
</file>

<file path=ppt/slides/_rels/slide3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2.xml"/><Relationship Id="rId3" Type="http://schemas.openxmlformats.org/officeDocument/2006/relationships/image" Target="../media/image3.png"/></Relationships>
</file>

<file path=ppt/slides/_rels/slide3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3.xml"/><Relationship Id="rId3" Type="http://schemas.openxmlformats.org/officeDocument/2006/relationships/image" Target="../media/image3.png"/></Relationships>
</file>

<file path=ppt/slides/_rels/slide3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4.xml"/><Relationship Id="rId3" Type="http://schemas.openxmlformats.org/officeDocument/2006/relationships/image" Target="../media/image3.png"/></Relationships>
</file>

<file path=ppt/slides/_rels/slide3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5.xml"/><Relationship Id="rId3" Type="http://schemas.openxmlformats.org/officeDocument/2006/relationships/image" Target="../media/image3.png"/></Relationships>
</file>

<file path=ppt/slides/_rels/slide3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6.xml"/><Relationship Id="rId3" Type="http://schemas.openxmlformats.org/officeDocument/2006/relationships/image" Target="../media/image3.png"/></Relationships>
</file>

<file path=ppt/slides/_rels/slide3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7.xml"/><Relationship Id="rId3" Type="http://schemas.openxmlformats.org/officeDocument/2006/relationships/image" Target="../media/image3.png"/></Relationships>
</file>

<file path=ppt/slides/_rels/slide3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8.xml"/><Relationship Id="rId3" Type="http://schemas.openxmlformats.org/officeDocument/2006/relationships/image" Target="../media/image3.png"/></Relationships>
</file>

<file path=ppt/slides/_rels/slide3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9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0.xml"/><Relationship Id="rId3" Type="http://schemas.openxmlformats.org/officeDocument/2006/relationships/image" Target="../media/image3.png"/></Relationships>
</file>

<file path=ppt/slides/_rels/slide3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1.xml"/><Relationship Id="rId3" Type="http://schemas.openxmlformats.org/officeDocument/2006/relationships/image" Target="../media/image3.png"/></Relationships>
</file>

<file path=ppt/slides/_rels/slide3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2.xml"/><Relationship Id="rId3" Type="http://schemas.openxmlformats.org/officeDocument/2006/relationships/image" Target="../media/image3.png"/></Relationships>
</file>

<file path=ppt/slides/_rels/slide3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3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4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7/docs/api/java/lang/String.html" TargetMode="External"/><Relationship Id="rId5" Type="http://schemas.openxmlformats.org/officeDocument/2006/relationships/image" Target="../media/image9.jpg"/></Relationships>
</file>

<file path=ppt/slides/_rels/slide3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5.xml"/><Relationship Id="rId3" Type="http://schemas.openxmlformats.org/officeDocument/2006/relationships/image" Target="../media/image3.png"/></Relationships>
</file>

<file path=ppt/slides/_rels/slide3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6.xml"/><Relationship Id="rId3" Type="http://schemas.openxmlformats.org/officeDocument/2006/relationships/image" Target="../media/image3.png"/></Relationships>
</file>

<file path=ppt/slides/_rels/slide3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7.xml"/><Relationship Id="rId3" Type="http://schemas.openxmlformats.org/officeDocument/2006/relationships/image" Target="../media/image6.png"/></Relationships>
</file>

<file path=ppt/slides/_rels/slide3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8.xml"/><Relationship Id="rId3" Type="http://schemas.openxmlformats.org/officeDocument/2006/relationships/image" Target="../media/image3.png"/></Relationships>
</file>

<file path=ppt/slides/_rels/slide3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9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3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0.xml"/><Relationship Id="rId3" Type="http://schemas.openxmlformats.org/officeDocument/2006/relationships/image" Target="../media/image3.png"/></Relationships>
</file>

<file path=ppt/slides/_rels/slide3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1.xml"/><Relationship Id="rId3" Type="http://schemas.openxmlformats.org/officeDocument/2006/relationships/image" Target="../media/image3.png"/></Relationships>
</file>

<file path=ppt/slides/_rels/slide3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2.xml"/><Relationship Id="rId3" Type="http://schemas.openxmlformats.org/officeDocument/2006/relationships/image" Target="../media/image3.png"/></Relationships>
</file>

<file path=ppt/slides/_rels/slide3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3.xml"/><Relationship Id="rId3" Type="http://schemas.openxmlformats.org/officeDocument/2006/relationships/image" Target="../media/image3.png"/></Relationships>
</file>

<file path=ppt/slides/_rels/slide3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4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5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 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parametro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e935a282d_16_18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932" name="Google Shape;932;g12e935a282d_16_1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g12e935a282d_16_18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2e935a282d_16_18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2e935a282d_16_18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940" name="Google Shape;940;g12e935a282d_16_18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g12e935a282d_16_18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12e935a282d_16_186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2e935a282d_16_18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8" name="Google Shape;948;g12e935a282d_16_1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g12e935a282d_16_18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2e935a282d_16_187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951" name="Google Shape;951;g12e935a282d_16_187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952" name="Google Shape;952;g12e935a282d_16_187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e935a282d_16_18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58" name="Google Shape;958;g12e935a282d_16_1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g12e935a282d_16_18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12e935a282d_16_188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2e935a282d_16_18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g12e935a282d_16_188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2e935a282d_16_18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12e935a282d_16_18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2e935a282d_16_189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8" name="Google Shape;978;g12e935a282d_16_189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9" name="Google Shape;979;g12e935a282d_16_189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0" name="Google Shape;980;g12e935a282d_16_189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12e935a282d_16_189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2e935a282d_16_189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Google Shape;983;g12e935a282d_16_1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g12e935a282d_16_189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12e935a282d_16_189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6" name="Google Shape;986;g12e935a282d_16_189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7" name="Google Shape;987;g12e935a282d_16_189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2e935a282d_16_19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3" name="Google Shape;993;g12e935a282d_16_1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g12e935a282d_16_19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12e935a282d_16_19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e935a282d_16_19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1" name="Google Shape;1001;g12e935a282d_16_19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g12e935a282d_16_19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12e935a282d_16_19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2e935a282d_16_19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9" name="Google Shape;1009;g12e935a282d_16_19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g12e935a282d_16_192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g12e935a282d_16_19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e935a282d_16_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12e935a282d_16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2e935a282d_16_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e935a282d_16_94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2e935a282d_16_193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7" name="Google Shape;1017;g12e935a282d_16_1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g12e935a282d_16_193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019" name="Google Shape;1019;g12e935a282d_16_193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12e935a282d_16_193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12e935a282d_16_193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12e935a282d_16_193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g12e935a282d_16_193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12e935a282d_16_193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2e935a282d_16_194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0" name="Google Shape;1030;g12e935a282d_16_19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g12e935a282d_16_194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g12e935a282d_16_19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2e935a282d_16_195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8" name="Google Shape;1038;g12e935a282d_16_195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9" name="Google Shape;1039;g12e935a282d_16_195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0" name="Google Shape;1040;g12e935a282d_16_195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12e935a282d_16_195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12e935a282d_16_195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3" name="Google Shape;1043;g12e935a282d_16_1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g12e935a282d_16_195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g12e935a282d_16_195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6" name="Google Shape;1046;g12e935a282d_16_195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7" name="Google Shape;1047;g12e935a282d_16_195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2e935a282d_16_196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3" name="Google Shape;1053;g12e935a282d_16_196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4" name="Google Shape;1054;g12e935a282d_16_196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5" name="Google Shape;1055;g12e935a282d_16_196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12e935a282d_16_196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g12e935a282d_16_196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8" name="Google Shape;1058;g12e935a282d_16_1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g12e935a282d_16_196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12e935a282d_16_196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1" name="Google Shape;1061;g12e935a282d_16_196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2e935a282d_16_19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7" name="Google Shape;1067;g12e935a282d_16_19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g12e935a282d_16_197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12e935a282d_16_19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2e935a282d_16_1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5" name="Google Shape;1075;g12e935a282d_16_1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g12e935a282d_16_1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g12e935a282d_16_1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2e935a282d_16_19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83" name="Google Shape;1083;g12e935a282d_16_19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g12e935a282d_16_1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12e935a282d_16_19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2e935a282d_16_20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1" name="Google Shape;1091;g12e935a282d_16_2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g12e935a282d_16_20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g12e935a282d_16_200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2e935a282d_16_20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9" name="Google Shape;1099;g12e935a282d_16_20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g12e935a282d_16_20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2e935a282d_16_20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2e935a282d_16_20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7" name="Google Shape;1107;g12e935a282d_16_20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g12e935a282d_16_20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12e935a282d_16_20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10" name="Google Shape;1110;g12e935a282d_16_201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11" name="Google Shape;1111;g12e935a282d_16_201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12" name="Google Shape;1112;g12e935a282d_16_201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13" name="Google Shape;1113;g12e935a282d_16_201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935a282d_16_1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12e935a282d_16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2e935a282d_16_1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e935a282d_16_101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5" name="Google Shape;145;g12e935a282d_16_101"/>
          <p:cNvSpPr txBox="1"/>
          <p:nvPr/>
        </p:nvSpPr>
        <p:spPr>
          <a:xfrm>
            <a:off x="170388" y="2086215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6" name="Google Shape;146;g12e935a282d_16_101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" name="Google Shape;147;g12e935a282d_16_101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8" name="Google Shape;148;g12e935a282d_16_101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e935a282d_16_101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0" name="Google Shape;150;g12e935a282d_16_101"/>
          <p:cNvSpPr txBox="1"/>
          <p:nvPr/>
        </p:nvSpPr>
        <p:spPr>
          <a:xfrm>
            <a:off x="1786550" y="3919413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2e935a282d_16_202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9" name="Google Shape;1119;g12e935a282d_16_2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g12e935a282d_16_20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g12e935a282d_16_202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g12e935a282d_16_202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123" name="Google Shape;1123;g12e935a282d_16_202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g12e935a282d_16_202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125" name="Google Shape;1125;g12e935a282d_16_202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2e935a282d_16_20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1" name="Google Shape;1131;g12e935a282d_16_20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g12e935a282d_16_20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g12e935a282d_16_20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12e935a282d_16_20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9" name="Google Shape;1139;g12e935a282d_16_2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g12e935a282d_16_20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12e935a282d_16_20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g12e935a282d_16_204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2e935a282d_16_20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48" name="Google Shape;1148;g12e935a282d_16_2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g12e935a282d_16_20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g12e935a282d_16_20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2e935a282d_16_20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156" name="Google Shape;1156;g12e935a282d_16_20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g12e935a282d_16_20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g12e935a282d_16_20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e935a282d_16_206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4" name="Google Shape;1164;g12e935a282d_16_206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5" name="Google Shape;1165;g12e935a282d_16_206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6" name="Google Shape;1166;g12e935a282d_16_206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g12e935a282d_16_206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g12e935a282d_16_206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Google Shape;1169;g12e935a282d_16_20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g12e935a282d_16_206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g12e935a282d_16_206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2" name="Google Shape;1172;g12e935a282d_16_206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2e935a282d_16_20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8" name="Google Shape;1178;g12e935a282d_16_2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g12e935a282d_16_207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g12e935a282d_16_20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2e935a282d_16_20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6" name="Google Shape;1186;g12e935a282d_16_20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g12e935a282d_16_20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12e935a282d_16_20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e935a282d_16_20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4" name="Google Shape;1194;g12e935a282d_16_20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g12e935a282d_16_20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2e935a282d_16_20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g12e935a282d_16_209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198" name="Google Shape;1198;g12e935a282d_16_209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199" name="Google Shape;1199;g12e935a282d_16_209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200" name="Google Shape;1200;g12e935a282d_16_209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201" name="Google Shape;1201;g12e935a282d_16_209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202" name="Google Shape;1202;g12e935a282d_16_209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203" name="Google Shape;1203;g12e935a282d_16_209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204" name="Google Shape;1204;g12e935a282d_16_209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2e935a282d_16_21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0" name="Google Shape;1210;g12e935a282d_16_2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g12e935a282d_16_21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12e935a282d_16_21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213" name="Google Shape;1213;g12e935a282d_16_2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e935a282d_16_1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g12e935a282d_16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2e935a282d_16_1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e935a282d_16_114"/>
          <p:cNvSpPr txBox="1"/>
          <p:nvPr/>
        </p:nvSpPr>
        <p:spPr>
          <a:xfrm>
            <a:off x="333000" y="143234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e935a282d_16_114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60" name="Google Shape;160;g12e935a282d_16_114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e935a282d_16_114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2" name="Google Shape;162;g12e935a282d_16_114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3" name="Google Shape;163;g12e935a282d_16_114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  <p:sp>
        <p:nvSpPr>
          <p:cNvPr id="164" name="Google Shape;164;g12e935a282d_16_114"/>
          <p:cNvSpPr txBox="1"/>
          <p:nvPr/>
        </p:nvSpPr>
        <p:spPr>
          <a:xfrm>
            <a:off x="2827825" y="1403600"/>
            <a:ext cx="7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2e935a282d_16_21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9" name="Google Shape;1219;g12e935a282d_16_2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g12e935a282d_16_21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g12e935a282d_16_211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222" name="Google Shape;1222;g12e935a282d_16_2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2e935a282d_16_2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8" name="Google Shape;1228;g12e935a282d_16_2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g12e935a282d_16_2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g12e935a282d_16_212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2e935a282d_16_2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236" name="Google Shape;1236;g12e935a282d_16_2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g12e935a282d_16_2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g12e935a282d_16_2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e935a282d_16_213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4" name="Google Shape;1244;g12e935a282d_16_213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5" name="Google Shape;1245;g12e935a282d_16_213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6" name="Google Shape;1246;g12e935a282d_16_213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g12e935a282d_16_213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g12e935a282d_16_213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9" name="Google Shape;1249;g12e935a282d_16_2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g12e935a282d_16_213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g12e935a282d_16_213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2" name="Google Shape;1252;g12e935a282d_16_213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2e935a282d_16_21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8" name="Google Shape;1258;g12e935a282d_16_2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g12e935a282d_16_215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260" name="Google Shape;1260;g12e935a282d_16_21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2e935a282d_16_21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266" name="Google Shape;1266;g12e935a282d_16_2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g12e935a282d_16_2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12e935a282d_16_21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2e935a282d_16_21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274" name="Google Shape;1274;g12e935a282d_16_2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g12e935a282d_16_21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12e935a282d_16_21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2e935a282d_16_217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282" name="Google Shape;1282;g12e935a282d_16_2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g12e935a282d_16_21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12e935a282d_16_217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2e935a282d_16_217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0" name="Google Shape;1290;g12e935a282d_16_2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g12e935a282d_16_217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12e935a282d_16_217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2e935a282d_16_218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298" name="Google Shape;1298;g12e935a282d_16_2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g12e935a282d_16_2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12e935a282d_16_218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e935a282d_16_1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2e935a282d_16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2e935a282d_16_1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e935a282d_16_126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e935a282d_16_126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4" name="Google Shape;174;g12e935a282d_16_126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2e935a282d_16_21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6" name="Google Shape;1306;g12e935a282d_16_2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12e935a282d_16_21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12e935a282d_16_21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2e935a282d_16_219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4" name="Google Shape;1314;g12e935a282d_16_2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g12e935a282d_16_21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12e935a282d_16_219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2" name="Google Shape;1322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126f630a1ee_3_88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0" name="Google Shape;1330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333" name="Google Shape;1333;g126f630a1ee_3_95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334" name="Google Shape;1334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335" name="Google Shape;1335;g126f630a1ee_3_95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336" name="Google Shape;1336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126f630a1ee_3_95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338" name="Google Shape;1338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4" name="Google Shape;1344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48" name="Google Shape;1348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50" name="Google Shape;1350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51" name="Google Shape;1351;g126f630a1ee_3_108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7" name="Google Shape;1357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126f630a1ee_3_120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61" name="Google Shape;1361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7" name="Google Shape;1367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368" name="Google Shape;1368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7" name="Google Shape;1377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5" name="Google Shape;1385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387" name="Google Shape;1387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8" name="Google Shape;1398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e935a282d_16_2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e935a282d_16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e935a282d_16_2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2e935a282d_16_263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2e935a282d_16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25" y="21795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e935a282d_16_263"/>
          <p:cNvSpPr txBox="1"/>
          <p:nvPr/>
        </p:nvSpPr>
        <p:spPr>
          <a:xfrm>
            <a:off x="7591675" y="3676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85" name="Google Shape;185;g12e935a282d_16_263"/>
          <p:cNvSpPr txBox="1"/>
          <p:nvPr/>
        </p:nvSpPr>
        <p:spPr>
          <a:xfrm>
            <a:off x="7591675" y="42018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6" name="Google Shape;1406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7" name="Google Shape;1407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8" name="Google Shape;1408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1" name="Google Shape;1411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4" name="Google Shape;1414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0" name="Google Shape;1420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8" name="Google Shape;1428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8" name="Google Shape;1438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7" name="Google Shape;1447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5" name="Google Shape;1455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4" name="Google Shape;1464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2" name="Google Shape;1472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475" name="Google Shape;1475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476" name="Google Shape;1476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477" name="Google Shape;1477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478" name="Google Shape;1478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480" name="Google Shape;1480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6" name="Google Shape;1486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490" name="Google Shape;1490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492" name="Google Shape;1492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493" name="Google Shape;1493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9" name="Google Shape;1499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Google Shape;1500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503" name="Google Shape;1503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935a282d_16_2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g12e935a282d_16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2e935a282d_16_2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2e935a282d_16_2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e935a282d_16_27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9" name="Google Shape;1509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2" name="Google Shape;1512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514" name="Google Shape;1514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0" name="Google Shape;1520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9" name="Google Shape;1529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0" name="Google Shape;1530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39" name="Google Shape;1539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47" name="Google Shape;1547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8" name="Google Shape;1548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935a282d_16_28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g12e935a282d_16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2e935a282d_16_2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e935a282d_16_281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2e935a282d_16_281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e935a282d_16_281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5" name="Google Shape;1585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6" name="Google Shape;1586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7" name="Google Shape;1587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0" name="Google Shape;1590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3" name="Google Shape;1593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9" name="Google Shape;1599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7" name="Google Shape;1607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7" name="Google Shape;1617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621" name="Google Shape;1621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622" name="Google Shape;1622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623" name="Google Shape;1623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624" name="Google Shape;1624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625" name="Google Shape;1625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626" name="Google Shape;1626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627" name="Google Shape;1627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628" name="Google Shape;1628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4" name="Google Shape;1634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637" name="Google Shape;1637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3" name="Google Shape;1643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646" name="Google Shape;1646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2" name="Google Shape;1652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661" name="Google Shape;1661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935a282d_16_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0" name="Google Shape;210;g12e935a282d_16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e935a282d_16_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e935a282d_16_2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1" name="Google Shape;1681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2" name="Google Shape;1682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3" name="Google Shape;1683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6" name="Google Shape;1686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9" name="Google Shape;1689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695" name="Google Shape;1695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6" name="Google Shape;1696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3" name="Google Shape;1703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705" name="Google Shape;1705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711" name="Google Shape;1711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719" name="Google Shape;1719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7" name="Google Shape;1727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730" name="Google Shape;1730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731" name="Google Shape;1731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37" name="Google Shape;1737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8" name="Google Shape;1738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7" name="Google Shape;1757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8" name="Google Shape;1758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9" name="Google Shape;1759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2" name="Google Shape;1762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3" name="Google Shape;1763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5" name="Google Shape;1765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6" name="Google Shape;1766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935a282d_16_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8" name="Google Shape;218;g12e935a282d_16_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12e935a282d_16_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2e935a282d_16_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2" name="Google Shape;1772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0" name="Google Shape;1780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8" name="Google Shape;1788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6" name="Google Shape;1796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Google Shape;1797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798" name="Google Shape;1798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9" name="Google Shape;1809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7" name="Google Shape;1817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8" name="Google Shape;1818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9" name="Google Shape;1819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2" name="Google Shape;1822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5" name="Google Shape;1825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6" name="Google Shape;1826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832" name="Google Shape;1832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840" name="Google Shape;1840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848" name="Google Shape;1848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6" name="Google Shape;1856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859" name="Google Shape;1859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860" name="Google Shape;1860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db70c65d5_0_0"/>
          <p:cNvSpPr txBox="1"/>
          <p:nvPr>
            <p:ph type="ctrTitle"/>
          </p:nvPr>
        </p:nvSpPr>
        <p:spPr>
          <a:xfrm>
            <a:off x="-6550650" y="36290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fdb70c65d5_0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47" name="Google Shape;47;gfdb70c65d5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fdb70c65d5_0_0"/>
          <p:cNvSpPr/>
          <p:nvPr/>
        </p:nvSpPr>
        <p:spPr>
          <a:xfrm>
            <a:off x="-427550" y="488350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fdb70c65d5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fdb70c65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e935a282d_16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e935a282d_16_304"/>
          <p:cNvSpPr txBox="1"/>
          <p:nvPr/>
        </p:nvSpPr>
        <p:spPr>
          <a:xfrm>
            <a:off x="372100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66" name="Google Shape;1866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6" name="Google Shape;1886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7" name="Google Shape;1887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8" name="Google Shape;1888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1" name="Google Shape;1891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4" name="Google Shape;1894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5" name="Google Shape;1895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1" name="Google Shape;1901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9" name="Google Shape;1909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7" name="Google Shape;1917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5" name="Google Shape;1925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927" name="Google Shape;1927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8" name="Google Shape;1938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6" name="Google Shape;1946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7" name="Google Shape;1947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8" name="Google Shape;1948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1" name="Google Shape;1951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4" name="Google Shape;1954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5" name="Google Shape;1955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935a282d_16_3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e935a282d_16_309"/>
          <p:cNvSpPr txBox="1"/>
          <p:nvPr/>
        </p:nvSpPr>
        <p:spPr>
          <a:xfrm>
            <a:off x="99950" y="-59750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1" name="Google Shape;1961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2" name="Google Shape;1962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3" name="Google Shape;1963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6" name="Google Shape;1966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7" name="Google Shape;1967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9" name="Google Shape;1969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5" name="Google Shape;1975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6" name="Google Shape;1976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3" name="Google Shape;1983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1" name="Google Shape;1991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2" name="Google Shape;1992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9" name="Google Shape;1999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g126f630a1ee_3_1105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7" name="Google Shape;2007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8" name="Google Shape;2008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5" name="Google Shape;2015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018" name="Google Shape;2018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019" name="Google Shape;2019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020" name="Google Shape;2020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021" name="Google Shape;2021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7" name="Google Shape;2027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031" name="Google Shape;2031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033" name="Google Shape;2033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9" name="Google Shape;2039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Google Shape;2040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7" name="Google Shape;2047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Google Shape;2048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e935a282d_16_3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2e935a282d_16_31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56" name="Google Shape;2056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7" name="Google Shape;2057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4" name="Google Shape;2064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2" name="Google Shape;2072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3" name="Google Shape;2073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4" name="Google Shape;2074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7" name="Google Shape;2077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0" name="Google Shape;2080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86" name="Google Shape;2086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4" name="Google Shape;2094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5" name="Google Shape;2095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2" name="Google Shape;2102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3" name="Google Shape;2103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106" name="Google Shape;2106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107" name="Google Shape;2107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108" name="Google Shape;2108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109" name="Google Shape;2109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110" name="Google Shape;2110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111" name="Google Shape;2111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112" name="Google Shape;2112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18" name="Google Shape;2118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121" name="Google Shape;2121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27" name="Google Shape;2127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130" name="Google Shape;2130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6" name="Google Shape;2136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44" name="Google Shape;2144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e935a282d_16_3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2e935a282d_16_319"/>
          <p:cNvSpPr txBox="1"/>
          <p:nvPr/>
        </p:nvSpPr>
        <p:spPr>
          <a:xfrm>
            <a:off x="147725" y="-8575"/>
            <a:ext cx="8884200" cy="5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2" name="Google Shape;2152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3" name="Google Shape;2153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4" name="Google Shape;2154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58" name="Google Shape;2158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0" name="Google Shape;2160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6" name="Google Shape;2166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7" name="Google Shape;2167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168" name="Google Shape;2168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74" name="Google Shape;2174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Google Shape;2175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82" name="Google Shape;2182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3" name="Google Shape;2183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90" name="Google Shape;2190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1" name="Google Shape;2191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8" name="Google Shape;2198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return 2.36;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206" name="Google Shape;2206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7" name="Google Shape;2207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4" name="Google Shape;2214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2" name="Google Shape;2222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3" name="Google Shape;2223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0" name="Google Shape;2230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e935a282d_16_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2e935a282d_16_324"/>
          <p:cNvSpPr txBox="1"/>
          <p:nvPr/>
        </p:nvSpPr>
        <p:spPr>
          <a:xfrm>
            <a:off x="-178550" y="-657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´-p0rfdz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8" name="Google Shape;2238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240" name="Google Shape;2240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1" name="Google Shape;2251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Google Shape;2252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9" name="Google Shape;2259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0" name="Google Shape;2260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1" name="Google Shape;2261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4" name="Google Shape;2264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65" name="Google Shape;2265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7" name="Google Shape;2267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3" name="Google Shape;2273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4" name="Google Shape;2274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1" name="Google Shape;2281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2" name="Google Shape;2282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1" name="Google Shape;2291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Google Shape;2292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0" name="Google Shape;2300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1" name="Google Shape;2301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8" name="Google Shape;2308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9" name="Google Shape;2309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7" name="Google Shape;2317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5" name="Google Shape;2325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328" name="Google Shape;2328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329" name="Google Shape;2329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330" name="Google Shape;2330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331" name="Google Shape;2331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333" name="Google Shape;2333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e935a282d_16_32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e935a282d_16_32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e935a282d_16_32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2e935a282d_16_3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2e935a282d_16_32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2e935a282d_16_3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12e935a282d_16_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2e935a282d_16_3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2e935a282d_16_32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e935a282d_16_32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9" name="Google Shape;2339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0" name="Google Shape;2340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43" name="Google Shape;2343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45" name="Google Shape;2345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346" name="Google Shape;2346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2" name="Google Shape;2352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3" name="Google Shape;2353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356" name="Google Shape;2356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2" name="Google Shape;2362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2363" name="Google Shape;2363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6" name="Google Shape;2366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2" name="Google Shape;2372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0" name="Google Shape;2380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Google Shape;2381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382" name="Google Shape;2382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3" name="Google Shape;2393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1" name="Google Shape;2401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2" name="Google Shape;2402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3" name="Google Shape;2403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6" name="Google Shape;2406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Google Shape;2408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9" name="Google Shape;2409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5" name="Google Shape;2415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6" name="Google Shape;2416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3" name="Google Shape;2423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3" name="Google Shape;2433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4" name="Google Shape;2434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e935a282d_16_3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0" name="Google Shape;270;g12e935a282d_16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2e935a282d_16_342"/>
          <p:cNvSpPr txBox="1"/>
          <p:nvPr>
            <p:ph idx="1" type="subTitle"/>
          </p:nvPr>
        </p:nvSpPr>
        <p:spPr>
          <a:xfrm>
            <a:off x="780100" y="15041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2e935a282d_16_3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2" name="Google Shape;2442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Google Shape;2443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0" name="Google Shape;2450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9" name="Google Shape;2459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0" name="Google Shape;2460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7" name="Google Shape;2467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8" name="Google Shape;2468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470" name="Google Shape;2470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471" name="Google Shape;2471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472" name="Google Shape;2472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473" name="Google Shape;2473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4" name="Google Shape;2474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475" name="Google Shape;2475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1" name="Google Shape;2481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Google Shape;2482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485" name="Google Shape;2485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487" name="Google Shape;2487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488" name="Google Shape;2488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4" name="Google Shape;2494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5" name="Google Shape;2495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498" name="Google Shape;2498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04" name="Google Shape;2504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5" name="Google Shape;2505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7" name="Google Shape;2507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8" name="Google Shape;2508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2509" name="Google Shape;2509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15" name="Google Shape;2515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4" name="Google Shape;2524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5" name="Google Shape;2525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34" name="Google Shape;2534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e935a282d_16_3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g12e935a282d_16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2e935a282d_16_3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2e935a282d_16_34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2e935a282d_16_349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2e935a282d_16_349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542" name="Google Shape;2542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3" name="Google Shape;2543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0" name="Google Shape;2580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1" name="Google Shape;2581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2" name="Google Shape;2582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5" name="Google Shape;2585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86" name="Google Shape;2586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8" name="Google Shape;2588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4" name="Google Shape;2594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5" name="Google Shape;2595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2" name="Google Shape;2602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3" name="Google Shape;2603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2" name="Google Shape;2612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3" name="Google Shape;2613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616" name="Google Shape;2616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617" name="Google Shape;2617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618" name="Google Shape;2618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619" name="Google Shape;2619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620" name="Google Shape;2620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621" name="Google Shape;2621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622" name="Google Shape;2622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623" name="Google Shape;2623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e935a282d_16_3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g12e935a282d_16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12e935a282d_16_3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2e935a282d_16_358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e935a282d_16_358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2" name="Google Shape;292;g12e935a282d_16_358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3" name="Google Shape;293;g12e935a282d_16_358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4" name="Google Shape;294;g12e935a282d_16_358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95" name="Google Shape;295;g12e935a282d_16_358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6" name="Google Shape;296;g12e935a282d_16_358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7" name="Google Shape;297;g12e935a282d_16_358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8" name="Google Shape;298;g12e935a282d_16_358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99" name="Google Shape;299;g12e935a282d_16_358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9" name="Google Shape;2629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0" name="Google Shape;2630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632" name="Google Shape;2632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8" name="Google Shape;2638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Google Shape;2639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641" name="Google Shape;2641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7" name="Google Shape;2647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8" name="Google Shape;2648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656" name="Google Shape;2656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7" name="Google Shape;2657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Google Shape;2664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6" name="Google Shape;2676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7" name="Google Shape;2677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8" name="Google Shape;2678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1" name="Google Shape;2681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Google Shape;2682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4" name="Google Shape;2684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0" name="Google Shape;2690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692" name="Google Shape;2692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698" name="Google Shape;2698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9" name="Google Shape;2699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706" name="Google Shape;2706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07" name="Google Shape;2707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e935a282d_16_3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5" name="Google Shape;305;g12e935a282d_16_3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2e935a282d_16_3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e935a282d_16_374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08" name="Google Shape;308;g12e935a282d_16_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275" y="1268350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714" name="Google Shape;2714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2" name="Google Shape;2722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3" name="Google Shape;2723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4" name="Google Shape;2724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725" name="Google Shape;2725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726" name="Google Shape;2726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732" name="Google Shape;2732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3" name="Google Shape;2733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4" name="Google Shape;2734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2" name="Google Shape;2752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3" name="Google Shape;2753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4" name="Google Shape;2754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7" name="Google Shape;2757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58" name="Google Shape;2758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0" name="Google Shape;2760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1" name="Google Shape;2761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7" name="Google Shape;2767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68" name="Google Shape;2768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75" name="Google Shape;2775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76" name="Google Shape;2776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7" name="Google Shape;2777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3" name="Google Shape;2783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84" name="Google Shape;2784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1" name="Google Shape;2791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2" name="Google Shape;2792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793" name="Google Shape;2793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e935a282d_16_38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4" name="Google Shape;314;g12e935a282d_16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2e935a282d_16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2e935a282d_16_38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17" name="Google Shape;317;g12e935a282d_16_3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04" name="Google Shape;2804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05" name="Google Shape;2805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6" name="Google Shape;2806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2" name="Google Shape;2812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3" name="Google Shape;2813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4" name="Google Shape;2814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7" name="Google Shape;2817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18" name="Google Shape;2818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9" name="Google Shape;2819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0" name="Google Shape;2820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1" name="Google Shape;2821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7" name="Google Shape;2827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8" name="Google Shape;2828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9" name="Google Shape;2829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2" name="Google Shape;2832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833" name="Google Shape;2833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5" name="Google Shape;2835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1" name="Google Shape;2841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9" name="Google Shape;2849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0" name="Google Shape;2850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7" name="Google Shape;2857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58" name="Google Shape;2858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5" name="Google Shape;2865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66" name="Google Shape;2866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73" name="Google Shape;2873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Google Shape;2874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1" name="Google Shape;2881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2" name="Google Shape;2882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3" name="Google Shape;2883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884" name="Google Shape;2884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885" name="Google Shape;2885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886" name="Google Shape;2886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887" name="Google Shape;2887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3" name="Google Shape;2893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4" name="Google Shape;2894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6" name="Google Shape;2896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897" name="Google Shape;2897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899" name="Google Shape;2899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e935a282d_16_3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g12e935a282d_16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2e935a282d_16_3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2e935a282d_16_3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e935a282d_16_390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5" name="Google Shape;2905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06" name="Google Shape;2906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7" name="Google Shape;2907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3" name="Google Shape;2913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4" name="Google Shape;2914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22" name="Google Shape;2922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3" name="Google Shape;2923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4" name="Google Shape;2924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8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30" name="Google Shape;2930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1" name="Google Shape;2931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8" name="Google Shape;2938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9" name="Google Shape;2939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0" name="Google Shape;2940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1" name="Google Shape;2941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2" name="Google Shape;2942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3" name="Google Shape;2943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944" name="Google Shape;2944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5" name="Google Shape;2945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6" name="Google Shape;2946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2" name="Google Shape;2952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3" name="Google Shape;2953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4" name="Google Shape;2954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0" name="Google Shape;2960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Google Shape;2961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8" name="Google Shape;2968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1" name="Google Shape;2971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972" name="Google Shape;2972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973" name="Google Shape;2973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974" name="Google Shape;2974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975" name="Google Shape;2975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976" name="Google Shape;2976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977" name="Google Shape;2977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978" name="Google Shape;2978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2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4" name="Google Shape;2984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Google Shape;2985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6" name="Google Shape;2986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987" name="Google Shape;2987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3" name="Google Shape;2993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4" name="Google Shape;2994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996" name="Google Shape;2996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e935a282d_16_3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2" name="Google Shape;332;g12e935a282d_16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e935a282d_16_3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e935a282d_16_3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2" name="Google Shape;3002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03" name="Google Shape;3003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10" name="Google Shape;3010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1" name="Google Shape;3011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8" name="Google Shape;3018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9" name="Google Shape;3019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0" name="Google Shape;3020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1" name="Google Shape;3021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2" name="Google Shape;3022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3" name="Google Shape;3023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24" name="Google Shape;3024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Google Shape;3025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6" name="Google Shape;3026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0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2" name="Google Shape;3032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3" name="Google Shape;3033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034" name="Google Shape;3034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040" name="Google Shape;3040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1" name="Google Shape;3041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2" name="Google Shape;3042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048" name="Google Shape;3048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056" name="Google Shape;3056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7" name="Google Shape;3057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64" name="Google Shape;3064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5" name="Google Shape;3065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072" name="Google Shape;3072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73" name="Google Shape;3073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Google Shape;3074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0" name="Google Shape;3080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1" name="Google Shape;3081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e935a282d_16_4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e935a282d_16_40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8" name="Google Shape;3088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9" name="Google Shape;3089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6" name="Google Shape;3096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7" name="Google Shape;3097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9" name="Google Shape;3099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0" name="Google Shape;3100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101" name="Google Shape;3101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7" name="Google Shape;3107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8" name="Google Shape;3108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0" name="Google Shape;3110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16" name="Google Shape;3116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Google Shape;3118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0" name="Google Shape;3120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26" name="Google Shape;3126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7" name="Google Shape;3127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8" name="Google Shape;3128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134" name="Google Shape;3134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5" name="Google Shape;3135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Google Shape;3148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935a282d_16_4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2e935a282d_16_41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2" name="Google Shape;3172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3" name="Google Shape;3173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4" name="Google Shape;3174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7" name="Google Shape;3177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78" name="Google Shape;3178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Google Shape;3179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0" name="Google Shape;3180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" name="Google Shape;3185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6" name="Google Shape;3186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7" name="Google Shape;3187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8" name="Google Shape;3188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2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94" name="Google Shape;3194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5" name="Google Shape;3195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6" name="Google Shape;3196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7" name="Google Shape;3197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04" name="Google Shape;3204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5" name="Google Shape;3205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208" name="Google Shape;3208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209" name="Google Shape;3209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210" name="Google Shape;3210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3211" name="Google Shape;3211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212" name="Google Shape;3212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213" name="Google Shape;3213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214" name="Google Shape;3214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3215" name="Google Shape;3215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1" name="Google Shape;3221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2" name="Google Shape;3222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224" name="Google Shape;3224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0" name="Google Shape;3230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Google Shape;3232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233" name="Google Shape;3233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9" name="Google Shape;3239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0" name="Google Shape;3240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2" name="Google Shape;3242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248" name="Google Shape;3248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9" name="Google Shape;3249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e935a282d_16_4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g12e935a282d_16_4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g12e935a282d_16_4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2e935a282d_16_4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2e935a282d_16_4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2e935a282d_16_4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g12e935a282d_16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e935a282d_16_4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2e935a282d_16_4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2e935a282d_16_4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8" name="Google Shape;3268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9" name="Google Shape;3269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0" name="Google Shape;3270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2" name="Google Shape;3272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3" name="Google Shape;3273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274" name="Google Shape;3274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6" name="Google Shape;3276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" name="Google Shape;3281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82" name="Google Shape;3282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3" name="Google Shape;3283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284" name="Google Shape;3284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8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290" name="Google Shape;3290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1" name="Google Shape;3291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2" name="Google Shape;3292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298" name="Google Shape;3298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9" name="Google Shape;3299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306" name="Google Shape;3306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7" name="Google Shape;3307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14" name="Google Shape;3314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5" name="Google Shape;3315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317" name="Google Shape;3317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3318" name="Google Shape;3318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324" name="Google Shape;3324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5" name="Google Shape;3325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6" name="Google Shape;3326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e935a282d_16_428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66" name="Google Shape;366;g12e935a282d_16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12e935a282d_16_4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e935a282d_16_4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4" name="Google Shape;3344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5" name="Google Shape;3345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6" name="Google Shape;3346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7" name="Google Shape;3347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8" name="Google Shape;3348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9" name="Google Shape;3349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0" name="Google Shape;3350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1" name="Google Shape;3351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2" name="Google Shape;3352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3" name="Google Shape;3353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59" name="Google Shape;3359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0" name="Google Shape;3360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5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67" name="Google Shape;3367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8" name="Google Shape;3368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3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75" name="Google Shape;33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6" name="Google Shape;3376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3" name="Google Shape;33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84" name="Google Shape;3384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3385" name="Google Shape;338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6" name="Google Shape;3386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7" name="Google Shape;338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8" name="Google Shape;3388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0" name="Google Shape;3390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6" name="Google Shape;33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7" name="Google Shape;3397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8" name="Google Shape;3398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4" name="Google Shape;3404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5" name="Google Shape;3405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6" name="Google Shape;3406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9" name="Google Shape;34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10" name="Google Shape;3410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2" name="Google Shape;3412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3" name="Google Shape;3413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9" name="Google Shape;3419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0" name="Google Shape;3420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1" name="Google Shape;3421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425" name="Google Shape;3425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6" name="Google Shape;3426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7" name="Google Shape;3427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33" name="Google Shape;34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5" name="Google Shape;3435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1" name="Google Shape;34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42" name="Google Shape;3442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e935a282d_16_4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g12e935a282d_16_4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2e935a282d_16_43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76" name="Google Shape;376;g12e935a282d_16_4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9" name="Google Shape;34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0" name="Google Shape;3450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7" name="Google Shape;34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8" name="Google Shape;3458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3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Google Shape;3464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5" name="Google Shape;34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6" name="Google Shape;3466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3" name="Google Shape;34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74" name="Google Shape;3474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5" name="Google Shape;3475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476" name="Google Shape;3476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477" name="Google Shape;3477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478" name="Google Shape;3478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479" name="Google Shape;3479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85" name="Google Shape;34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8" name="Google Shape;3488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489" name="Google Shape;3489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0" name="Google Shape;3490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491" name="Google Shape;3491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7" name="Google Shape;34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9" name="Google Shape;3499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5" name="Google Shape;35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6" name="Google Shape;3506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7" name="Google Shape;3507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8" name="Google Shape;3508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14" name="Google Shape;35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15" name="Google Shape;3515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22" name="Google Shape;35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3" name="Google Shape;3523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4" name="Google Shape;3524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0" name="Google Shape;3530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1" name="Google Shape;3531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2" name="Google Shape;3532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3" name="Google Shape;3533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4" name="Google Shape;3534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5" name="Google Shape;35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6" name="Google Shape;3536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7" name="Google Shape;3537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8" name="Google Shape;3538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e935a282d_16_4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82" name="Google Shape;382;g12e935a282d_16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2e935a282d_16_4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2e935a282d_16_4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4" name="Google Shape;35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5" name="Google Shape;3545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52" name="Google Shape;35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53" name="Google Shape;3553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4" name="Google Shape;3554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60" name="Google Shape;35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1" name="Google Shape;3561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3" name="Google Shape;3563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3564" name="Google Shape;3564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3565" name="Google Shape;3565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3566" name="Google Shape;3566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3567" name="Google Shape;3567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3568" name="Google Shape;3568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3569" name="Google Shape;3569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3570" name="Google Shape;3570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76" name="Google Shape;357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3579" name="Google Shape;357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85" name="Google Shape;35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6" name="Google Shape;3586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7" name="Google Shape;3587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https://docs.oracle.com/javase/7/docs/api/java/lang/String.html​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3588" name="Google Shape;358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94" name="Google Shape;359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02" name="Google Shape;360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0" name="Google Shape;3610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1" name="Google Shape;3611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2" name="Google Shape;3612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5" name="Google Shape;361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16" name="Google Shape;3616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8" name="Google Shape;3618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3" name="Google Shape;3623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24" name="Google Shape;362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5" name="Google Shape;3625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funcioname</a:t>
            </a:r>
            <a:endParaRPr/>
          </a:p>
        </p:txBody>
      </p:sp>
      <p:sp>
        <p:nvSpPr>
          <p:cNvPr id="3626" name="Google Shape;3626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632" name="Google Shape;363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33" name="Google Shape;3633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e935a282d_16_4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90" name="Google Shape;390;g12e935a282d_16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2e935a282d_16_4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2e935a282d_16_44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640" name="Google Shape;36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1" name="Google Shape;3641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2" name="Google Shape;3642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648" name="Google Shape;364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0" name="Google Shape;3650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56" name="Google Shape;365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7" name="Google Shape;3657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8" name="Google Shape;3658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64" name="Google Shape;366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5" name="Google Shape;3665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72" name="Google Shape;367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3" name="Google Shape;3673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p65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80" name="Google Shape;36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2" name="Google Shape;3682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e935a282d_16_4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8" name="Google Shape;398;g12e935a282d_16_4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12e935a282d_16_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2e935a282d_16_456"/>
          <p:cNvSpPr txBox="1"/>
          <p:nvPr/>
        </p:nvSpPr>
        <p:spPr>
          <a:xfrm>
            <a:off x="428625" y="1331076"/>
            <a:ext cx="84780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ERRO                       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01" name="Google Shape;401;g12e935a282d_16_45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402" name="Google Shape;402;g12e935a282d_16_45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e935a282d_16_4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08" name="Google Shape;408;g12e935a282d_16_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2e935a282d_16_4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2e935a282d_16_4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e935a282d_16_4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2e935a282d_16_47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e935a282d_16_4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2e935a282d_16_47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e935a282d_16_48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2e935a282d_16_48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g12e935a282d_16_48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g12e935a282d_16_4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2e935a282d_16_4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e935a282d_16_4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12e935a282d_16_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2e935a282d_16_4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2e935a282d_16_48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12e935a282d_16_48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g12e935a282d_16_48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e935a282d_16_4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3" name="Google Shape;443;g12e935a282d_16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2e935a282d_16_4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2e935a282d_16_4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e935a282d_16_5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1" name="Google Shape;451;g12e935a282d_16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12e935a282d_16_5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2e935a282d_16_5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e935a282d_16_8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9" name="Google Shape;459;g12e935a282d_16_8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2e935a282d_16_8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2e935a282d_16_82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e935a282d_16_8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67" name="Google Shape;467;g12e935a282d_16_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2e935a282d_16_8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e935a282d_16_8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e935a282d_16_14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5" name="Google Shape;475;g12e935a282d_16_1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12e935a282d_16_145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12e935a282d_16_14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" name="Google Shape;77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e935a282d_16_1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3" name="Google Shape;483;g12e935a282d_16_1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12e935a282d_16_1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2e935a282d_16_1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e935a282d_16_146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1" name="Google Shape;491;g12e935a282d_16_1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12e935a282d_16_1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2e935a282d_16_146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e935a282d_16_14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9" name="Google Shape;499;g12e935a282d_16_1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2e935a282d_16_14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2e935a282d_16_14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e935a282d_16_14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7" name="Google Shape;507;g12e935a282d_16_1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12e935a282d_16_14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2e935a282d_16_14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e935a282d_16_148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g12e935a282d_16_1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2e935a282d_16_148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2e935a282d_16_148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518" name="Google Shape;518;g12e935a282d_16_1487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519" name="Google Shape;519;g12e935a282d_16_1487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520" name="Google Shape;520;g12e935a282d_16_1487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521" name="Google Shape;521;g12e935a282d_16_1487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2e935a282d_16_14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7" name="Google Shape;527;g12e935a282d_16_14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2e935a282d_16_14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12e935a282d_16_14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2e935a282d_16_149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531" name="Google Shape;531;g12e935a282d_16_149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12e935a282d_16_1498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533" name="Google Shape;533;g12e935a282d_16_149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e935a282d_16_150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9" name="Google Shape;539;g12e935a282d_16_1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12e935a282d_16_15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2e935a282d_16_150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e935a282d_16_15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7" name="Google Shape;547;g12e935a282d_16_1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12e935a282d_16_15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2e935a282d_16_151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2e935a282d_16_1516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2e935a282d_16_15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6" name="Google Shape;556;g12e935a282d_16_1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2e935a282d_16_15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12e935a282d_16_15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e935a282d_16_15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64" name="Google Shape;564;g12e935a282d_16_1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12e935a282d_16_15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2e935a282d_16_15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 txBox="1"/>
          <p:nvPr/>
        </p:nvSpPr>
        <p:spPr>
          <a:xfrm>
            <a:off x="3190540" y="48397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e935a282d_16_153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g12e935a282d_16_153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g12e935a282d_16_153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g12e935a282d_16_153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2e935a282d_16_153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12e935a282d_16_153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g12e935a282d_16_1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12e935a282d_16_153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2e935a282d_16_153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g12e935a282d_16_153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e935a282d_16_15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6" name="Google Shape;586;g12e935a282d_16_1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2e935a282d_16_15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12e935a282d_16_15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e935a282d_16_15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4" name="Google Shape;594;g12e935a282d_16_1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2e935a282d_16_15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2e935a282d_16_15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e935a282d_16_1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2" name="Google Shape;602;g12e935a282d_16_1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2e935a282d_16_1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2e935a282d_16_1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12e935a282d_16_1565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606" name="Google Shape;606;g12e935a282d_16_1565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607" name="Google Shape;607;g12e935a282d_16_1565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608" name="Google Shape;608;g12e935a282d_16_1565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609" name="Google Shape;609;g12e935a282d_16_1565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610" name="Google Shape;610;g12e935a282d_16_1565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611" name="Google Shape;611;g12e935a282d_16_1565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612" name="Google Shape;612;g12e935a282d_16_1565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2e935a282d_16_1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8" name="Google Shape;618;g12e935a282d_16_1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g12e935a282d_16_1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2e935a282d_16_1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621" name="Google Shape;621;g12e935a282d_16_1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e935a282d_16_15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7" name="Google Shape;627;g12e935a282d_16_15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2e935a282d_16_15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2e935a282d_16_158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630" name="Google Shape;630;g12e935a282d_16_15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e935a282d_16_159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6" name="Google Shape;636;g12e935a282d_16_1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12e935a282d_16_15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2e935a282d_16_15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2e935a282d_16_160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44" name="Google Shape;644;g12e935a282d_16_1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2e935a282d_16_16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12e935a282d_16_16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e935a282d_16_161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2" name="Google Shape;652;g12e935a282d_16_161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g12e935a282d_16_161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g12e935a282d_16_16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12e935a282d_16_161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2e935a282d_16_16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g12e935a282d_16_16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2e935a282d_16_16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12e935a282d_16_161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0" name="Google Shape;660;g12e935a282d_16_161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e935a282d_16_16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6" name="Google Shape;666;g12e935a282d_16_16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2e935a282d_16_162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668" name="Google Shape;668;g12e935a282d_16_16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e935a282d_16_16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74" name="Google Shape;674;g12e935a282d_16_16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2e935a282d_16_16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2e935a282d_16_16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e935a282d_16_163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82" name="Google Shape;682;g12e935a282d_16_1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12e935a282d_16_163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2e935a282d_16_163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2e935a282d_16_16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90" name="Google Shape;690;g12e935a282d_16_16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g12e935a282d_16_16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2e935a282d_16_164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e935a282d_16_16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8" name="Google Shape;698;g12e935a282d_16_1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12e935a282d_16_16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2e935a282d_16_16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e935a282d_16_16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06" name="Google Shape;706;g12e935a282d_16_16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2e935a282d_16_16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2e935a282d_16_165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e935a282d_16_16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4" name="Google Shape;714;g12e935a282d_16_1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12e935a282d_16_16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2e935a282d_16_16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2e935a282d_16_167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2" name="Google Shape;722;g12e935a282d_16_1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12e935a282d_16_16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2e935a282d_16_167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e935a282d_16_167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0" name="Google Shape;730;g12e935a282d_16_1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12e935a282d_16_167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2e935a282d_16_167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g12e935a282d_16_1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g12e935a282d_16_167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735" name="Google Shape;735;g12e935a282d_16_167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e935a282d_16_168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1" name="Google Shape;741;g12e935a282d_16_16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g12e935a282d_16_168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12e935a282d_16_168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12e935a282d_16_168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e935a282d_16_16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0" name="Google Shape;750;g12e935a282d_16_16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12e935a282d_16_16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2e935a282d_16_169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g12e935a282d_16_169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2e935a282d_16_169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56"/>
          <p:cNvSpPr txBox="1"/>
          <p:nvPr/>
        </p:nvSpPr>
        <p:spPr>
          <a:xfrm>
            <a:off x="311700" y="1348300"/>
            <a:ext cx="84657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2e935a282d_16_17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60" name="Google Shape;760;g12e935a282d_16_1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12e935a282d_16_17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2e935a282d_16_17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2e935a282d_16_17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768" name="Google Shape;768;g12e935a282d_16_1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12e935a282d_16_17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2e935a282d_16_17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e935a282d_16_17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12e935a282d_16_172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e935a282d_16_172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2e935a282d_16_172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2e935a282d_16_17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2e935a282d_16_173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e935a282d_16_17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12e935a282d_16_17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2e935a282d_16_17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2e935a282d_16_174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e935a282d_16_174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6" name="Google Shape;806;g12e935a282d_16_174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7" name="Google Shape;807;g12e935a282d_16_174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8" name="Google Shape;808;g12e935a282d_16_174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2e935a282d_16_174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2e935a282d_16_174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g12e935a282d_16_1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g12e935a282d_16_174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12e935a282d_16_174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4" name="Google Shape;814;g12e935a282d_16_174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e935a282d_16_175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0" name="Google Shape;820;g12e935a282d_16_1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12e935a282d_16_175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2e935a282d_16_17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2e935a282d_16_17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8" name="Google Shape;828;g12e935a282d_16_1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g12e935a282d_16_17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12e935a282d_16_176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12e935a282d_16_176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12e935a282d_16_176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6f630a1ee_3_65"/>
          <p:cNvSpPr txBox="1"/>
          <p:nvPr/>
        </p:nvSpPr>
        <p:spPr>
          <a:xfrm>
            <a:off x="332988" y="134732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2e935a282d_16_177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8" name="Google Shape;838;g12e935a282d_16_17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12e935a282d_16_17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2e935a282d_16_177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12e935a282d_16_177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842" name="Google Shape;842;g12e935a282d_16_177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843" name="Google Shape;843;g12e935a282d_16_177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844" name="Google Shape;844;g12e935a282d_16_177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845" name="Google Shape;845;g12e935a282d_16_177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846" name="Google Shape;846;g12e935a282d_16_177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847" name="Google Shape;847;g12e935a282d_16_177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848" name="Google Shape;848;g12e935a282d_16_177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849" name="Google Shape;849;g12e935a282d_16_177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2e935a282d_16_17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5" name="Google Shape;855;g12e935a282d_16_1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g12e935a282d_16_17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12e935a282d_16_17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858" name="Google Shape;858;g12e935a282d_16_1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2e935a282d_16_17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4" name="Google Shape;864;g12e935a282d_16_1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12e935a282d_16_17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12e935a282d_16_17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867" name="Google Shape;867;g12e935a282d_16_1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e935a282d_16_180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73" name="Google Shape;873;g12e935a282d_16_1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g12e935a282d_16_18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12e935a282d_16_180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12e935a282d_16_180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e935a282d_16_18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82" name="Google Shape;882;g12e935a282d_16_18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g12e935a282d_16_18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2e935a282d_16_18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2e935a282d_16_18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12e935a282d_16_182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e935a282d_16_18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12e935a282d_16_182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2e935a282d_16_183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2" name="Google Shape;902;g12e935a282d_16_183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3" name="Google Shape;903;g12e935a282d_16_183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4" name="Google Shape;904;g12e935a282d_16_183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12e935a282d_16_183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12e935a282d_16_183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7" name="Google Shape;907;g12e935a282d_16_18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g12e935a282d_16_183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2e935a282d_16_183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0" name="Google Shape;910;g12e935a282d_16_183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2e935a282d_16_184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6" name="Google Shape;916;g12e935a282d_16_18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g12e935a282d_16_184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918" name="Google Shape;918;g12e935a282d_16_18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2e935a282d_16_185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924" name="Google Shape;924;g12e935a282d_16_18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g12e935a282d_16_18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12e935a282d_16_185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