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DA5D7-57D6-465B-890F-776279638F76}">
          <p14:sldIdLst>
            <p14:sldId id="256"/>
            <p14:sldId id="261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02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9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8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7/20/2015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 &amp;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89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2891" y="1828800"/>
            <a:ext cx="4480560" cy="4351337"/>
          </a:xfrm>
        </p:spPr>
        <p:txBody>
          <a:bodyPr/>
          <a:lstStyle/>
          <a:p>
            <a:r>
              <a:rPr lang="en-US" dirty="0" smtClean="0"/>
              <a:t>NOT a code library.</a:t>
            </a:r>
          </a:p>
          <a:p>
            <a:pPr lvl="1"/>
            <a:r>
              <a:rPr lang="en-US" dirty="0" smtClean="0"/>
              <a:t>This is just a design pattern</a:t>
            </a:r>
          </a:p>
          <a:p>
            <a:r>
              <a:rPr lang="en-US" dirty="0" smtClean="0"/>
              <a:t>Flux </a:t>
            </a:r>
            <a:r>
              <a:rPr lang="en-US" dirty="0"/>
              <a:t>applications have three major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Views (React Components)</a:t>
            </a:r>
          </a:p>
          <a:p>
            <a:r>
              <a:rPr lang="en-US" dirty="0"/>
              <a:t>Structure and Data </a:t>
            </a:r>
            <a:r>
              <a:rPr lang="en-US" dirty="0" smtClean="0"/>
              <a:t>Flow</a:t>
            </a:r>
          </a:p>
          <a:p>
            <a:pPr lvl="1"/>
            <a:r>
              <a:rPr lang="en-US" dirty="0" smtClean="0"/>
              <a:t>Unidirectional </a:t>
            </a:r>
            <a:r>
              <a:rPr lang="en-US" dirty="0"/>
              <a:t>data flow is central to the Flux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The dispatcher, stores and views are independent nodes with distinct inputs and </a:t>
            </a:r>
            <a:r>
              <a:rPr lang="en-US" dirty="0" smtClean="0"/>
              <a:t>outputs</a:t>
            </a:r>
          </a:p>
          <a:p>
            <a:pPr lvl="1"/>
            <a:endParaRPr lang="en-US" dirty="0" smtClean="0"/>
          </a:p>
        </p:txBody>
      </p:sp>
      <p:pic>
        <p:nvPicPr>
          <p:cNvPr id="3076" name="Picture 4" descr="data flow in Flux with data originating from user inter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1" y="4112808"/>
            <a:ext cx="5721639" cy="17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idirectional data flow in Flu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10" y="1918836"/>
            <a:ext cx="5721639" cy="125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3773" y="157539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Data in a Flux application flows in a single direction: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3773" y="37434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84848"/>
                </a:solidFill>
                <a:latin typeface="proxima-nova"/>
              </a:rPr>
              <a:t>The views may cause a new action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response </a:t>
            </a:r>
            <a:r>
              <a:rPr lang="en-US" dirty="0">
                <a:solidFill>
                  <a:srgbClr val="484848"/>
                </a:solidFill>
                <a:latin typeface="proxima-nova"/>
              </a:rPr>
              <a:t>to user </a:t>
            </a:r>
            <a:r>
              <a:rPr lang="en-US" dirty="0" smtClean="0">
                <a:solidFill>
                  <a:srgbClr val="484848"/>
                </a:solidFill>
                <a:latin typeface="proxima-nova"/>
              </a:rPr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Dispatcher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7" y="1791855"/>
            <a:ext cx="5988673" cy="3094182"/>
          </a:xfrm>
        </p:spPr>
        <p:txBody>
          <a:bodyPr/>
          <a:lstStyle/>
          <a:p>
            <a:r>
              <a:rPr lang="en-US" dirty="0"/>
              <a:t>The dispatcher is the central hub that manages all data flow in a Flux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Has </a:t>
            </a:r>
            <a:r>
              <a:rPr lang="en-US" dirty="0"/>
              <a:t>no real intelligence of its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a simple mechanism for distributing the actions to the </a:t>
            </a:r>
            <a:r>
              <a:rPr lang="en-US" dirty="0" smtClean="0"/>
              <a:t>stores</a:t>
            </a:r>
          </a:p>
          <a:p>
            <a:r>
              <a:rPr lang="en-US" dirty="0"/>
              <a:t>Each store registers itself and provides a </a:t>
            </a:r>
            <a:r>
              <a:rPr lang="en-US" dirty="0" smtClean="0"/>
              <a:t>callback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stores in the application receive the action via the </a:t>
            </a:r>
            <a:r>
              <a:rPr lang="en-US" dirty="0" smtClean="0"/>
              <a:t>callbacks and can choose to act on </a:t>
            </a:r>
            <a:r>
              <a:rPr lang="en-US" dirty="0" smtClean="0"/>
              <a:t>them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39" y="1691322"/>
            <a:ext cx="4067175" cy="3371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9673" y="51884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Facebook, the creators of Flux, provide code for an example Dispatcher to get started. This is seen in the require(‘flux’).Dispatcher statement in the code to the right.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27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81" y="365760"/>
            <a:ext cx="9692640" cy="1325562"/>
          </a:xfrm>
        </p:spPr>
        <p:txBody>
          <a:bodyPr/>
          <a:lstStyle/>
          <a:p>
            <a:r>
              <a:rPr lang="en-US" dirty="0" smtClean="0"/>
              <a:t>Flux: </a:t>
            </a:r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3727" y="1791854"/>
            <a:ext cx="5101982" cy="4351337"/>
          </a:xfrm>
        </p:spPr>
        <p:txBody>
          <a:bodyPr/>
          <a:lstStyle/>
          <a:p>
            <a:r>
              <a:rPr lang="en-US" dirty="0"/>
              <a:t>Stores contain the application state and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a model in a traditional </a:t>
            </a:r>
            <a:r>
              <a:rPr lang="en-US" dirty="0" smtClean="0"/>
              <a:t>MVC</a:t>
            </a:r>
          </a:p>
          <a:p>
            <a:r>
              <a:rPr lang="en-US" dirty="0" smtClean="0"/>
              <a:t>Registers </a:t>
            </a:r>
            <a:r>
              <a:rPr lang="en-US" dirty="0"/>
              <a:t>itself with the dispatcher and provides it with a </a:t>
            </a:r>
            <a:r>
              <a:rPr lang="en-US" dirty="0" smtClean="0"/>
              <a:t>callback</a:t>
            </a:r>
          </a:p>
          <a:p>
            <a:r>
              <a:rPr lang="en-US" dirty="0" smtClean="0"/>
              <a:t>Contains a switch statement that can decide what to do with various actions that are dispatched by the Dispatcher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60" y="780616"/>
            <a:ext cx="44672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 (HTML)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markup language used to create 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Consists of </a:t>
            </a:r>
            <a:r>
              <a:rPr lang="en-US" dirty="0"/>
              <a:t>tags enclosed in angle </a:t>
            </a:r>
            <a:r>
              <a:rPr lang="en-US" dirty="0" smtClean="0"/>
              <a:t>brackets:  &lt;html&gt;something&lt;/html&gt;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Cascading Style </a:t>
            </a:r>
            <a:r>
              <a:rPr lang="en-US" dirty="0" smtClean="0"/>
              <a:t>Sheets (CSS)</a:t>
            </a:r>
          </a:p>
          <a:p>
            <a:pPr lvl="1"/>
            <a:r>
              <a:rPr lang="en-US" dirty="0" smtClean="0"/>
              <a:t>The standard style </a:t>
            </a:r>
            <a:r>
              <a:rPr lang="en-US" dirty="0"/>
              <a:t>sheet language used for describing the look and formatting of a document written in a markup </a:t>
            </a:r>
            <a:r>
              <a:rPr lang="en-US" dirty="0" smtClean="0"/>
              <a:t>language, usually HTML.</a:t>
            </a:r>
          </a:p>
          <a:p>
            <a:pPr lvl="1"/>
            <a:r>
              <a:rPr lang="en-US" dirty="0" smtClean="0"/>
              <a:t>Uses a JSON-like structure to define classes and attributes for each HTML tag</a:t>
            </a:r>
          </a:p>
          <a:p>
            <a:endParaRPr lang="en-US" dirty="0"/>
          </a:p>
          <a:p>
            <a:r>
              <a:rPr lang="en-US" dirty="0" smtClean="0"/>
              <a:t>JavaScript (JS)</a:t>
            </a:r>
          </a:p>
          <a:p>
            <a:pPr lvl="1"/>
            <a:r>
              <a:rPr lang="en-US" dirty="0"/>
              <a:t>Also known </a:t>
            </a:r>
            <a:r>
              <a:rPr lang="en-US" dirty="0" smtClean="0"/>
              <a:t>as ECMAScript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language of HTML and the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Enables many more dynamic features of websites and web applications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JavaScript library for</a:t>
            </a:r>
            <a:br>
              <a:rPr lang="en-US" dirty="0" smtClean="0"/>
            </a:br>
            <a:r>
              <a:rPr lang="en-US" dirty="0" smtClean="0"/>
              <a:t>building user interfaces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72" y="3644483"/>
            <a:ext cx="1720919" cy="17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276" y="402705"/>
            <a:ext cx="9692640" cy="1325562"/>
          </a:xfrm>
        </p:spPr>
        <p:txBody>
          <a:bodyPr/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9492" y="1911739"/>
            <a:ext cx="4786366" cy="4351338"/>
          </a:xfrm>
        </p:spPr>
        <p:txBody>
          <a:bodyPr/>
          <a:lstStyle/>
          <a:p>
            <a:r>
              <a:rPr lang="en-US" dirty="0" smtClean="0"/>
              <a:t>Just the User Interface</a:t>
            </a:r>
          </a:p>
          <a:p>
            <a:pPr lvl="1"/>
            <a:r>
              <a:rPr lang="en-US" dirty="0" smtClean="0"/>
              <a:t>Handles the V in the MVC design pattern</a:t>
            </a:r>
          </a:p>
          <a:p>
            <a:r>
              <a:rPr lang="en-US" dirty="0"/>
              <a:t>Simple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Each react component handles one thing</a:t>
            </a:r>
          </a:p>
          <a:p>
            <a:r>
              <a:rPr lang="en-US" dirty="0" smtClean="0"/>
              <a:t>Usually written in JSX format</a:t>
            </a:r>
          </a:p>
          <a:p>
            <a:pPr lvl="1"/>
            <a:r>
              <a:rPr lang="en-US" dirty="0" smtClean="0"/>
              <a:t>Allows for XML/HTML-like syntax directly</a:t>
            </a:r>
            <a:br>
              <a:rPr lang="en-US" dirty="0" smtClean="0"/>
            </a:br>
            <a:r>
              <a:rPr lang="en-US" dirty="0" smtClean="0"/>
              <a:t>in the JavaScript code</a:t>
            </a:r>
          </a:p>
          <a:p>
            <a:r>
              <a:rPr lang="en-US" dirty="0" smtClean="0"/>
              <a:t>Translates directly into JavaScript</a:t>
            </a:r>
          </a:p>
          <a:p>
            <a:pPr lvl="1"/>
            <a:r>
              <a:rPr lang="en-US" dirty="0" smtClean="0"/>
              <a:t>Can be run directly in a standard web browser with no additional libraries required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366" y="263669"/>
            <a:ext cx="52006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JSX is a JavaScript syntax extension that looks similar to XML/HTML</a:t>
            </a:r>
          </a:p>
          <a:p>
            <a:r>
              <a:rPr lang="en-US" dirty="0" smtClean="0"/>
              <a:t>Offers a concise and familiar syntax for defining components with optional attributes and state</a:t>
            </a:r>
          </a:p>
          <a:p>
            <a:r>
              <a:rPr lang="en-US" dirty="0" smtClean="0"/>
              <a:t>It's more familiar for casual developers such as designers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React component is displayed through its render function. This function returns some JSX that defines how the component will display on the 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4" y="4792373"/>
            <a:ext cx="5267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Render function and some helper JavaScript variables lets us do some really useful things!</a:t>
            </a:r>
            <a:endParaRPr lang="en-US" dirty="0"/>
          </a:p>
          <a:p>
            <a:r>
              <a:rPr lang="en-US" dirty="0" smtClean="0"/>
              <a:t>Dynamically creating a number of React components from values in a JavaScript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74735"/>
            <a:ext cx="5172075" cy="325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57" y="3541208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React components can have some state information that helps them decide how they should render and display.</a:t>
            </a:r>
          </a:p>
          <a:p>
            <a:pPr lvl="1"/>
            <a:r>
              <a:rPr lang="en-US" dirty="0" smtClean="0"/>
              <a:t>This could include data like our little example array from before</a:t>
            </a:r>
            <a:endParaRPr lang="en-US" dirty="0"/>
          </a:p>
          <a:p>
            <a:r>
              <a:rPr lang="en-US" dirty="0" smtClean="0"/>
              <a:t>If the state changes it will trigger a call to the render method so the component can be updated.</a:t>
            </a:r>
          </a:p>
          <a:p>
            <a:r>
              <a:rPr lang="en-US" dirty="0" smtClean="0"/>
              <a:t>Some initial state can be defined in a component by </a:t>
            </a:r>
            <a:r>
              <a:rPr lang="en-US" dirty="0"/>
              <a:t>overriding the </a:t>
            </a:r>
            <a:r>
              <a:rPr lang="en-US" dirty="0" err="1" smtClean="0"/>
              <a:t>getInitialState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39" y="4623868"/>
            <a:ext cx="7286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7781925" cy="603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3" y="38100"/>
            <a:ext cx="3114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architecture for building</a:t>
            </a:r>
            <a:br>
              <a:rPr lang="en-US" dirty="0" smtClean="0"/>
            </a:br>
            <a:r>
              <a:rPr lang="en-US" dirty="0" smtClean="0"/>
              <a:t>client-side web </a:t>
            </a:r>
            <a:r>
              <a:rPr lang="en-US" dirty="0"/>
              <a:t>applications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72" y="3484417"/>
            <a:ext cx="1561209" cy="15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</TotalTime>
  <Words>532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proxima-nova</vt:lpstr>
      <vt:lpstr>Wingdings 2</vt:lpstr>
      <vt:lpstr>View</vt:lpstr>
      <vt:lpstr>Flux &amp; React</vt:lpstr>
      <vt:lpstr>Introduction to Web Development</vt:lpstr>
      <vt:lpstr>React</vt:lpstr>
      <vt:lpstr>React Overview</vt:lpstr>
      <vt:lpstr>Intro to JSX</vt:lpstr>
      <vt:lpstr>Intro to JSX</vt:lpstr>
      <vt:lpstr>React Component State</vt:lpstr>
      <vt:lpstr>PowerPoint Presentation</vt:lpstr>
      <vt:lpstr>Flux</vt:lpstr>
      <vt:lpstr>Flux Overview</vt:lpstr>
      <vt:lpstr>Flux: Dispatcher</vt:lpstr>
      <vt:lpstr>Flux: Stores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&amp; React</dc:title>
  <dc:creator>Mark Repka</dc:creator>
  <cp:lastModifiedBy>Mark Repka</cp:lastModifiedBy>
  <cp:revision>16</cp:revision>
  <dcterms:created xsi:type="dcterms:W3CDTF">2015-07-20T13:14:11Z</dcterms:created>
  <dcterms:modified xsi:type="dcterms:W3CDTF">2015-07-20T14:46:55Z</dcterms:modified>
</cp:coreProperties>
</file>