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6" r:id="rId4"/>
    <p:sldId id="268" r:id="rId5"/>
    <p:sldId id="269" r:id="rId6"/>
    <p:sldId id="270" r:id="rId7"/>
    <p:sldId id="272" r:id="rId8"/>
    <p:sldId id="258" r:id="rId9"/>
    <p:sldId id="259" r:id="rId10"/>
    <p:sldId id="260" r:id="rId11"/>
    <p:sldId id="263" r:id="rId12"/>
    <p:sldId id="264" r:id="rId13"/>
    <p:sldId id="275" r:id="rId14"/>
    <p:sldId id="277" r:id="rId15"/>
    <p:sldId id="278" r:id="rId16"/>
    <p:sldId id="27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9DA5D7-57D6-465B-890F-776279638F76}">
          <p14:sldIdLst>
            <p14:sldId id="256"/>
            <p14:sldId id="261"/>
            <p14:sldId id="266"/>
            <p14:sldId id="268"/>
            <p14:sldId id="269"/>
            <p14:sldId id="270"/>
            <p14:sldId id="272"/>
            <p14:sldId id="258"/>
            <p14:sldId id="259"/>
            <p14:sldId id="260"/>
            <p14:sldId id="263"/>
            <p14:sldId id="264"/>
            <p14:sldId id="275"/>
            <p14:sldId id="277"/>
            <p14:sldId id="278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0099FF"/>
    <a:srgbClr val="61DAFB"/>
    <a:srgbClr val="318435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57" autoAdjust="0"/>
  </p:normalViewPr>
  <p:slideViewPr>
    <p:cSldViewPr snapToGrid="0">
      <p:cViewPr varScale="1">
        <p:scale>
          <a:sx n="62" d="100"/>
          <a:sy n="62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21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flux/" TargetMode="External"/><Relationship Id="rId2" Type="http://schemas.openxmlformats.org/officeDocument/2006/relationships/hyperlink" Target="https://github.com/repkam09/react-flux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rea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184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dirty="0" smtClean="0">
                <a:solidFill>
                  <a:srgbClr val="61DA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US" dirty="0">
              <a:solidFill>
                <a:srgbClr val="61DAF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599"/>
            <a:ext cx="5646928" cy="10552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Web Application Development	</a:t>
            </a:r>
          </a:p>
          <a:p>
            <a:r>
              <a:rPr lang="en-US" sz="2000" dirty="0"/>
              <a:t>Mark Repka, Rich Mcneary, Steve </a:t>
            </a:r>
            <a:r>
              <a:rPr lang="en-US" sz="2000" dirty="0" smtClean="0"/>
              <a:t>Mueller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6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React: Intro to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is a JavaScript syntax extension that looks similar to XML/HTML</a:t>
            </a:r>
          </a:p>
          <a:p>
            <a:r>
              <a:rPr lang="en-US" dirty="0" smtClean="0"/>
              <a:t>Offers a concise and familiar syntax for defining components with optional attributes and state</a:t>
            </a:r>
          </a:p>
          <a:p>
            <a:r>
              <a:rPr lang="en-US" dirty="0" smtClean="0"/>
              <a:t>It's more familiar for casual developers such as designers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React component is displayed through its render function. This function returns some JSX that defines how the component will display on the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74" y="4792373"/>
            <a:ext cx="5267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React: Intro </a:t>
            </a:r>
            <a:r>
              <a:rPr lang="en-US" dirty="0"/>
              <a:t>to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Render function and some helper JavaScript variables lets us do some really useful things!</a:t>
            </a:r>
            <a:endParaRPr lang="en-US" dirty="0"/>
          </a:p>
          <a:p>
            <a:r>
              <a:rPr lang="en-US" dirty="0" smtClean="0"/>
              <a:t>Dynamically creating a number of React components from values in a JavaScript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74735"/>
            <a:ext cx="5172075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57" y="3541208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React: Component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React components can have some state information that helps them decide how they should render and display.</a:t>
            </a:r>
          </a:p>
          <a:p>
            <a:pPr lvl="1"/>
            <a:r>
              <a:rPr lang="en-US" dirty="0" smtClean="0"/>
              <a:t>This could include data like our little example array from before</a:t>
            </a:r>
            <a:endParaRPr lang="en-US" dirty="0"/>
          </a:p>
          <a:p>
            <a:r>
              <a:rPr lang="en-US" dirty="0" smtClean="0"/>
              <a:t>If the state changes it will trigger a call to the render method so the component can be updated.</a:t>
            </a:r>
          </a:p>
          <a:p>
            <a:r>
              <a:rPr lang="en-US" dirty="0" smtClean="0"/>
              <a:t>Some initial state can be defined in a component by </a:t>
            </a:r>
            <a:r>
              <a:rPr lang="en-US" dirty="0"/>
              <a:t>overriding the </a:t>
            </a:r>
            <a:r>
              <a:rPr lang="en-US" dirty="0" err="1" smtClean="0"/>
              <a:t>getInitialState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39" y="4623868"/>
            <a:ext cx="7286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50982"/>
            <a:ext cx="9692640" cy="786158"/>
          </a:xfrm>
        </p:spPr>
        <p:txBody>
          <a:bodyPr/>
          <a:lstStyle/>
          <a:p>
            <a:r>
              <a:rPr lang="en-US" dirty="0" smtClean="0"/>
              <a:t>React: Virtual DOM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28436"/>
            <a:ext cx="8595360" cy="4951701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things in any application, web or otherwise, is performance. React has some very interesting features to help improve its performance over other popular web frameworks.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Document </a:t>
            </a:r>
            <a:r>
              <a:rPr lang="en-US" dirty="0"/>
              <a:t>Object </a:t>
            </a:r>
            <a:r>
              <a:rPr lang="en-US" dirty="0" smtClean="0"/>
              <a:t>Model (DOM)</a:t>
            </a:r>
          </a:p>
          <a:p>
            <a:pPr lvl="1"/>
            <a:r>
              <a:rPr lang="en-US" dirty="0" smtClean="0"/>
              <a:t>Structured representation of a document - in this case our web page</a:t>
            </a:r>
          </a:p>
          <a:p>
            <a:pPr lvl="1"/>
            <a:r>
              <a:rPr lang="en-US" dirty="0" smtClean="0"/>
              <a:t>A tree structure of nodes and objects that each can have different properties and methods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Interacting with this DOM ourselves is slow and tricky to handle correctly.  React removes this difficulty of dealing directly with the webpage DOM by introducing the idea of a Virtual DOM</a:t>
            </a:r>
          </a:p>
        </p:txBody>
      </p:sp>
    </p:spTree>
    <p:extLst>
      <p:ext uri="{BB962C8B-B14F-4D97-AF65-F5344CB8AC3E}">
        <p14:creationId xmlns:p14="http://schemas.microsoft.com/office/powerpoint/2010/main" val="198397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50982"/>
            <a:ext cx="9692640" cy="786158"/>
          </a:xfrm>
        </p:spPr>
        <p:txBody>
          <a:bodyPr/>
          <a:lstStyle/>
          <a:p>
            <a:r>
              <a:rPr lang="en-US" dirty="0" smtClean="0"/>
              <a:t>React: Virtual DOM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28436"/>
            <a:ext cx="8595360" cy="495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Whenever you call </a:t>
            </a:r>
            <a:r>
              <a:rPr lang="en-US" dirty="0" err="1" smtClean="0"/>
              <a:t>setState</a:t>
            </a:r>
            <a:r>
              <a:rPr lang="en-US" dirty="0" smtClean="0"/>
              <a:t>( ) </a:t>
            </a:r>
            <a:r>
              <a:rPr lang="en-US" dirty="0"/>
              <a:t>on a component, React will mark it as dirty</a:t>
            </a:r>
            <a:r>
              <a:rPr lang="en-US" dirty="0" smtClean="0"/>
              <a:t>. At </a:t>
            </a:r>
            <a:r>
              <a:rPr lang="en-US" dirty="0"/>
              <a:t>the end of the event loop, </a:t>
            </a:r>
            <a:r>
              <a:rPr lang="en-US" dirty="0" smtClean="0"/>
              <a:t>when all of the render methods have cascaded through, React </a:t>
            </a:r>
            <a:r>
              <a:rPr lang="en-US" dirty="0"/>
              <a:t>looks at all the dirty components and </a:t>
            </a:r>
            <a:r>
              <a:rPr lang="en-US" dirty="0" smtClean="0"/>
              <a:t>compares the result of the new state to the existing DOM and does a single calculated update.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http://calendar.perfplanet.com/wp-content/uploads/2013/12/vjeux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3" y="2538172"/>
            <a:ext cx="4655127" cy="24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16080" y="3244334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Facebook Software Engineer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678" y="6386970"/>
            <a:ext cx="35317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</a:t>
            </a:r>
            <a:r>
              <a:rPr lang="en-US" sz="1100" dirty="0"/>
              <a:t>://calendar.perfplanet.com/2013/diff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Facebook </a:t>
            </a:r>
            <a:r>
              <a:rPr lang="en-US" sz="1100" dirty="0"/>
              <a:t>Software </a:t>
            </a:r>
            <a:r>
              <a:rPr lang="en-US" sz="1100" dirty="0" smtClean="0"/>
              <a:t>Engineer</a:t>
            </a:r>
            <a:r>
              <a:rPr lang="en-US" sz="1100" dirty="0"/>
              <a:t>, Christopher </a:t>
            </a:r>
            <a:r>
              <a:rPr lang="en-US" sz="1100" dirty="0" err="1" smtClean="0"/>
              <a:t>Chedeau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61872" y="5314057"/>
            <a:ext cx="856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means that, per any number of updates in that event loop, there is exactly one time when the DOM is being </a:t>
            </a:r>
            <a:r>
              <a:rPr lang="en-US" dirty="0" smtClean="0"/>
              <a:t>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5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50982"/>
            <a:ext cx="9692640" cy="786158"/>
          </a:xfrm>
        </p:spPr>
        <p:txBody>
          <a:bodyPr/>
          <a:lstStyle/>
          <a:p>
            <a:r>
              <a:rPr lang="en-US" dirty="0" smtClean="0"/>
              <a:t>React: Virtual DOM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28436"/>
            <a:ext cx="8595360" cy="495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method is great news for performance since we are usually only updating nodes at the bottom of the tree, not at the top!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means that changes are localized to where the user </a:t>
            </a:r>
            <a:r>
              <a:rPr lang="en-US" dirty="0" smtClean="0"/>
              <a:t>interacts and does not normally involve updating the entire DOM each time.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http://calendar.perfplanet.com/wp-content/uploads/2013/12/vjeux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64" y="2928071"/>
            <a:ext cx="4214675" cy="22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5678" y="6386970"/>
            <a:ext cx="35317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</a:t>
            </a:r>
            <a:r>
              <a:rPr lang="en-US" sz="1100" dirty="0"/>
              <a:t>://calendar.perfplanet.com/2013/diff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Facebook </a:t>
            </a:r>
            <a:r>
              <a:rPr lang="en-US" sz="1100" dirty="0"/>
              <a:t>Software </a:t>
            </a:r>
            <a:r>
              <a:rPr lang="en-US" sz="1100" dirty="0" smtClean="0"/>
              <a:t>Engineer</a:t>
            </a:r>
            <a:r>
              <a:rPr lang="en-US" sz="1100" dirty="0"/>
              <a:t>, Christopher </a:t>
            </a:r>
            <a:r>
              <a:rPr lang="en-US" sz="1100" dirty="0" err="1" smtClean="0"/>
              <a:t>Chedeau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54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Flux and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simple components </a:t>
            </a:r>
            <a:r>
              <a:rPr lang="en-US" dirty="0"/>
              <a:t>can be </a:t>
            </a:r>
            <a:r>
              <a:rPr lang="en-US" dirty="0" smtClean="0"/>
              <a:t>easily reused throughout the application</a:t>
            </a:r>
          </a:p>
          <a:p>
            <a:r>
              <a:rPr lang="en-US" dirty="0" smtClean="0"/>
              <a:t>Components combined together </a:t>
            </a:r>
            <a:r>
              <a:rPr lang="en-US" dirty="0"/>
              <a:t>to create </a:t>
            </a:r>
            <a:r>
              <a:rPr lang="en-US" dirty="0" smtClean="0"/>
              <a:t>more </a:t>
            </a:r>
            <a:r>
              <a:rPr lang="en-US" dirty="0"/>
              <a:t>complex </a:t>
            </a:r>
            <a:r>
              <a:rPr lang="en-US" dirty="0" smtClean="0"/>
              <a:t>interfaces</a:t>
            </a:r>
            <a:endParaRPr lang="en-US" dirty="0"/>
          </a:p>
          <a:p>
            <a:r>
              <a:rPr lang="en-US" dirty="0"/>
              <a:t>React will automatically manage all UI updates when your underlying data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 smtClean="0"/>
              <a:t>Page markup </a:t>
            </a:r>
            <a:r>
              <a:rPr lang="en-US" dirty="0"/>
              <a:t>and JavaScript behavior are defined together in the same </a:t>
            </a:r>
            <a:r>
              <a:rPr lang="en-US" dirty="0" smtClean="0"/>
              <a:t>file, the JSX format</a:t>
            </a:r>
          </a:p>
          <a:p>
            <a:r>
              <a:rPr lang="en-US" dirty="0" smtClean="0"/>
              <a:t>Designed for performance with large complex web applications</a:t>
            </a:r>
          </a:p>
          <a:p>
            <a:r>
              <a:rPr lang="en-US" dirty="0" smtClean="0"/>
              <a:t>Used by industry leaders such as Facebook, Instagram</a:t>
            </a:r>
            <a:r>
              <a:rPr lang="en-US" dirty="0"/>
              <a:t>, Netflix, </a:t>
            </a:r>
            <a:r>
              <a:rPr lang="en-US" dirty="0" err="1" smtClean="0"/>
              <a:t>Codecademy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7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github.com/repkam09/react-flux-test</a:t>
            </a:r>
            <a:endParaRPr lang="en-US" dirty="0" smtClean="0"/>
          </a:p>
          <a:p>
            <a:pPr lvl="1"/>
            <a:r>
              <a:rPr lang="en-US" dirty="0" smtClean="0"/>
              <a:t>Contains all code shown in this presentation</a:t>
            </a:r>
          </a:p>
          <a:p>
            <a:r>
              <a:rPr lang="en-US" dirty="0">
                <a:hlinkClick r:id="rId3"/>
              </a:rPr>
              <a:t>http://facebook.github.io/flux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 official documentation for Flux, provided by Facebook.</a:t>
            </a:r>
          </a:p>
          <a:p>
            <a:r>
              <a:rPr lang="en-US" dirty="0">
                <a:hlinkClick r:id="rId4"/>
              </a:rPr>
              <a:t>https://facebook.github.io/react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The official documentation for </a:t>
            </a:r>
            <a:r>
              <a:rPr lang="en-US" dirty="0" smtClean="0"/>
              <a:t>React, </a:t>
            </a:r>
            <a:r>
              <a:rPr lang="en-US" dirty="0"/>
              <a:t>provided by Facebook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0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 (HTML)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markup language used to create web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Consists of </a:t>
            </a:r>
            <a:r>
              <a:rPr lang="en-US" dirty="0"/>
              <a:t>tags enclosed in angle </a:t>
            </a:r>
            <a:r>
              <a:rPr lang="en-US" dirty="0" smtClean="0"/>
              <a:t>brackets:  &lt;html&gt;something&lt;/html&gt;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Cascading Style </a:t>
            </a:r>
            <a:r>
              <a:rPr lang="en-US" dirty="0" smtClean="0"/>
              <a:t>Sheets (CSS)</a:t>
            </a:r>
          </a:p>
          <a:p>
            <a:pPr lvl="1"/>
            <a:r>
              <a:rPr lang="en-US" dirty="0" smtClean="0"/>
              <a:t>The standard style </a:t>
            </a:r>
            <a:r>
              <a:rPr lang="en-US" dirty="0"/>
              <a:t>sheet language used for describing the look and formatting of a document written in a markup </a:t>
            </a:r>
            <a:r>
              <a:rPr lang="en-US" dirty="0" smtClean="0"/>
              <a:t>language, usually HTML.</a:t>
            </a:r>
          </a:p>
          <a:p>
            <a:pPr lvl="1"/>
            <a:r>
              <a:rPr lang="en-US" dirty="0" smtClean="0"/>
              <a:t>Uses a JSON-like structure to define classes and attributes for each HTML tag</a:t>
            </a:r>
          </a:p>
          <a:p>
            <a:endParaRPr lang="en-US" dirty="0"/>
          </a:p>
          <a:p>
            <a:r>
              <a:rPr lang="en-US" dirty="0" smtClean="0"/>
              <a:t>JavaScript (JS)</a:t>
            </a:r>
          </a:p>
          <a:p>
            <a:pPr lvl="1"/>
            <a:r>
              <a:rPr lang="en-US" dirty="0"/>
              <a:t>Also known </a:t>
            </a:r>
            <a:r>
              <a:rPr lang="en-US" dirty="0" smtClean="0"/>
              <a:t>as ECMAScript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language of HTML and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Enables many more dynamic features of websites and web applications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184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architecture for building</a:t>
            </a:r>
            <a:br>
              <a:rPr lang="en-US" dirty="0" smtClean="0"/>
            </a:br>
            <a:r>
              <a:rPr lang="en-US" dirty="0" smtClean="0"/>
              <a:t>client-side web </a:t>
            </a:r>
            <a:r>
              <a:rPr lang="en-US" dirty="0"/>
              <a:t>applications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2" y="3521363"/>
            <a:ext cx="1561209" cy="15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89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2891" y="1828800"/>
            <a:ext cx="448056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a code library.</a:t>
            </a:r>
          </a:p>
          <a:p>
            <a:pPr lvl="1"/>
            <a:r>
              <a:rPr lang="en-US" dirty="0" smtClean="0"/>
              <a:t>This is just a design pattern</a:t>
            </a:r>
          </a:p>
          <a:p>
            <a:r>
              <a:rPr lang="en-US" dirty="0" smtClean="0"/>
              <a:t>Flux </a:t>
            </a:r>
            <a:r>
              <a:rPr lang="en-US" dirty="0"/>
              <a:t>applications have three major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Views (React Components)</a:t>
            </a:r>
          </a:p>
          <a:p>
            <a:r>
              <a:rPr lang="en-US" dirty="0"/>
              <a:t>Structure and Data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Unidirectional </a:t>
            </a:r>
            <a:r>
              <a:rPr lang="en-US" dirty="0"/>
              <a:t>data flow is central to the Flux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The dispatcher, stores and views are independent nodes with distinct inputs and </a:t>
            </a:r>
            <a:r>
              <a:rPr lang="en-US" dirty="0" smtClean="0"/>
              <a:t>outputs</a:t>
            </a:r>
          </a:p>
          <a:p>
            <a:r>
              <a:rPr lang="en-US" dirty="0" smtClean="0"/>
              <a:t>Designed by Facebook and Instagram</a:t>
            </a:r>
            <a:endParaRPr lang="en-US" dirty="0"/>
          </a:p>
          <a:p>
            <a:r>
              <a:rPr lang="en-US" dirty="0" smtClean="0"/>
              <a:t>Provided as Open Source software</a:t>
            </a:r>
          </a:p>
        </p:txBody>
      </p:sp>
      <p:pic>
        <p:nvPicPr>
          <p:cNvPr id="3076" name="Picture 4" descr="data flow in Flux with data originating from user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1" y="4112808"/>
            <a:ext cx="5721639" cy="17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idirectional data flow in Fl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0" y="1918836"/>
            <a:ext cx="5721639" cy="125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3773" y="157539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4848"/>
                </a:solidFill>
                <a:latin typeface="proxima-nova"/>
              </a:rPr>
              <a:t>Data in a Flux application flows in a single direction: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3773" y="37434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84848"/>
                </a:solidFill>
                <a:latin typeface="proxima-nova"/>
              </a:rPr>
              <a:t>The views may cause a new action </a:t>
            </a:r>
            <a:r>
              <a:rPr lang="en-US" dirty="0" smtClean="0">
                <a:solidFill>
                  <a:srgbClr val="484848"/>
                </a:solidFill>
                <a:latin typeface="proxima-nova"/>
              </a:rPr>
              <a:t>response </a:t>
            </a:r>
            <a:r>
              <a:rPr lang="en-US" dirty="0">
                <a:solidFill>
                  <a:srgbClr val="484848"/>
                </a:solidFill>
                <a:latin typeface="proxima-nova"/>
              </a:rPr>
              <a:t>to user </a:t>
            </a:r>
            <a:r>
              <a:rPr lang="en-US" dirty="0" smtClean="0">
                <a:solidFill>
                  <a:srgbClr val="484848"/>
                </a:solidFill>
                <a:latin typeface="proxima-nova"/>
              </a:rPr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8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Flux: Dispatcher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727" y="1791855"/>
            <a:ext cx="5988673" cy="3094182"/>
          </a:xfrm>
        </p:spPr>
        <p:txBody>
          <a:bodyPr/>
          <a:lstStyle/>
          <a:p>
            <a:r>
              <a:rPr lang="en-US" dirty="0"/>
              <a:t>The dispatcher is the central hub that manages all data flow in a Flux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Has </a:t>
            </a:r>
            <a:r>
              <a:rPr lang="en-US" dirty="0"/>
              <a:t>no real intelligence of its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simple mechanism for distributing the actions to the </a:t>
            </a:r>
            <a:r>
              <a:rPr lang="en-US" dirty="0" smtClean="0"/>
              <a:t>stores</a:t>
            </a:r>
          </a:p>
          <a:p>
            <a:r>
              <a:rPr lang="en-US" dirty="0"/>
              <a:t>Each store registers itself and provides a </a:t>
            </a:r>
            <a:r>
              <a:rPr lang="en-US" dirty="0" smtClean="0"/>
              <a:t>callback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stores in the application receive the action via the </a:t>
            </a:r>
            <a:r>
              <a:rPr lang="en-US" dirty="0" smtClean="0"/>
              <a:t>callbacks and can choose to act on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39" y="1691322"/>
            <a:ext cx="4067175" cy="3371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673" y="51884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Facebook, the creators of Flux, provide code for an example Dispatcher to get started. This is seen in the require(‘flux’).Dispatcher statement in the code to the right.</a:t>
            </a:r>
          </a:p>
        </p:txBody>
      </p:sp>
    </p:spTree>
    <p:extLst>
      <p:ext uri="{BB962C8B-B14F-4D97-AF65-F5344CB8AC3E}">
        <p14:creationId xmlns:p14="http://schemas.microsoft.com/office/powerpoint/2010/main" val="6827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8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Flux: Stores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727" y="1791854"/>
            <a:ext cx="5101982" cy="4351337"/>
          </a:xfrm>
        </p:spPr>
        <p:txBody>
          <a:bodyPr/>
          <a:lstStyle/>
          <a:p>
            <a:r>
              <a:rPr lang="en-US" dirty="0"/>
              <a:t>Stores contain the application state and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smtClean="0"/>
              <a:t>the model and controller </a:t>
            </a:r>
            <a:r>
              <a:rPr lang="en-US" dirty="0"/>
              <a:t>in a traditional </a:t>
            </a:r>
            <a:r>
              <a:rPr lang="en-US" dirty="0" smtClean="0"/>
              <a:t>MVC application</a:t>
            </a:r>
          </a:p>
          <a:p>
            <a:r>
              <a:rPr lang="en-US" dirty="0" smtClean="0"/>
              <a:t>Registers </a:t>
            </a:r>
            <a:r>
              <a:rPr lang="en-US" dirty="0"/>
              <a:t>itself with the dispatcher and provides it with a </a:t>
            </a:r>
            <a:r>
              <a:rPr lang="en-US" dirty="0" smtClean="0"/>
              <a:t>callback</a:t>
            </a:r>
          </a:p>
          <a:p>
            <a:r>
              <a:rPr lang="en-US" dirty="0" smtClean="0"/>
              <a:t>Contains a switch statement that can decide what to do with various actions that are dispatched by the Dispatcher</a:t>
            </a:r>
          </a:p>
          <a:p>
            <a:r>
              <a:rPr lang="en-US" dirty="0" smtClean="0"/>
              <a:t>Emits Events to any listening Views telling them to update their internal state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60" y="780616"/>
            <a:ext cx="44672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8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Flux: Views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726" y="1791855"/>
            <a:ext cx="5933255" cy="2992582"/>
          </a:xfrm>
        </p:spPr>
        <p:txBody>
          <a:bodyPr>
            <a:normAutofit/>
          </a:bodyPr>
          <a:lstStyle/>
          <a:p>
            <a:r>
              <a:rPr lang="en-US" dirty="0" smtClean="0"/>
              <a:t>Flux was designed to pair well with the React library which provides the UI side of your web application</a:t>
            </a:r>
          </a:p>
          <a:p>
            <a:r>
              <a:rPr lang="en-US" dirty="0" smtClean="0"/>
              <a:t>When an action is captured by the store an event is emitted to any view that is listening to that store.</a:t>
            </a:r>
            <a:endParaRPr lang="en-US" dirty="0"/>
          </a:p>
          <a:p>
            <a:r>
              <a:rPr lang="en-US" dirty="0" smtClean="0"/>
              <a:t>The view calls </a:t>
            </a:r>
            <a:r>
              <a:rPr lang="en-US" dirty="0"/>
              <a:t>its own </a:t>
            </a:r>
            <a:r>
              <a:rPr lang="en-US" dirty="0" err="1"/>
              <a:t>setState</a:t>
            </a:r>
            <a:r>
              <a:rPr lang="en-US" dirty="0" smtClean="0"/>
              <a:t>( ) </a:t>
            </a:r>
            <a:r>
              <a:rPr lang="en-US" dirty="0"/>
              <a:t>or </a:t>
            </a:r>
            <a:r>
              <a:rPr lang="en-US" dirty="0" err="1"/>
              <a:t>forceUpdate</a:t>
            </a:r>
            <a:r>
              <a:rPr lang="en-US" dirty="0" smtClean="0"/>
              <a:t>( ) methods to update accordingly</a:t>
            </a:r>
          </a:p>
          <a:p>
            <a:pPr lvl="1"/>
            <a:r>
              <a:rPr lang="en-US" dirty="0" smtClean="0"/>
              <a:t>More on this in the React section next…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36" y="931394"/>
            <a:ext cx="1720919" cy="17209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17600" y="2652313"/>
            <a:ext cx="17251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61DAFB"/>
                </a:solidFill>
                <a:latin typeface="proxima-nova"/>
              </a:rPr>
              <a:t>React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348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D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JavaScript library for</a:t>
            </a:r>
            <a:br>
              <a:rPr lang="en-US" dirty="0" smtClean="0"/>
            </a:br>
            <a:r>
              <a:rPr lang="en-US" dirty="0" smtClean="0"/>
              <a:t>building user interfaces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3707291"/>
            <a:ext cx="1197309" cy="11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9492" y="263669"/>
            <a:ext cx="5388269" cy="933449"/>
          </a:xfrm>
        </p:spPr>
        <p:txBody>
          <a:bodyPr/>
          <a:lstStyle/>
          <a:p>
            <a:r>
              <a:rPr lang="en-US" dirty="0" smtClean="0"/>
              <a:t>React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92" y="1197118"/>
            <a:ext cx="4786366" cy="5024005"/>
          </a:xfrm>
        </p:spPr>
        <p:txBody>
          <a:bodyPr/>
          <a:lstStyle/>
          <a:p>
            <a:r>
              <a:rPr lang="en-US" dirty="0" smtClean="0"/>
              <a:t>Just the User Interface</a:t>
            </a:r>
          </a:p>
          <a:p>
            <a:pPr lvl="1"/>
            <a:r>
              <a:rPr lang="en-US" dirty="0" smtClean="0"/>
              <a:t>Handles the V in the MVC design pattern</a:t>
            </a:r>
          </a:p>
          <a:p>
            <a:r>
              <a:rPr lang="en-US" dirty="0"/>
              <a:t>Simple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Each react component handles one thing</a:t>
            </a:r>
          </a:p>
          <a:p>
            <a:r>
              <a:rPr lang="en-US" dirty="0" smtClean="0"/>
              <a:t>Usually written in JSX format</a:t>
            </a:r>
          </a:p>
          <a:p>
            <a:pPr lvl="1"/>
            <a:r>
              <a:rPr lang="en-US" dirty="0" smtClean="0"/>
              <a:t>Allows for XML/HTML-like syntax directly</a:t>
            </a:r>
            <a:br>
              <a:rPr lang="en-US" dirty="0" smtClean="0"/>
            </a:br>
            <a:r>
              <a:rPr lang="en-US" dirty="0" smtClean="0"/>
              <a:t>in the JavaScript code</a:t>
            </a:r>
          </a:p>
          <a:p>
            <a:r>
              <a:rPr lang="en-US" dirty="0" smtClean="0"/>
              <a:t>Translates directly into JavaScript</a:t>
            </a:r>
          </a:p>
          <a:p>
            <a:pPr lvl="1"/>
            <a:r>
              <a:rPr lang="en-US" dirty="0" smtClean="0"/>
              <a:t>Can be run directly in a standard web browser with no additional libraries required</a:t>
            </a:r>
          </a:p>
          <a:p>
            <a:r>
              <a:rPr lang="en-US" dirty="0" smtClean="0"/>
              <a:t>Designed by Facebook and Instagram</a:t>
            </a:r>
          </a:p>
          <a:p>
            <a:pPr lvl="1"/>
            <a:r>
              <a:rPr lang="en-US" dirty="0" smtClean="0"/>
              <a:t>Powers the UI of both of these websites</a:t>
            </a:r>
          </a:p>
          <a:p>
            <a:r>
              <a:rPr lang="en-US" dirty="0" smtClean="0"/>
              <a:t>Provided as Open Source software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66" y="263669"/>
            <a:ext cx="52006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298</TotalTime>
  <Words>1006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Century Schoolbook</vt:lpstr>
      <vt:lpstr>proxima-nova</vt:lpstr>
      <vt:lpstr>Wingdings 2</vt:lpstr>
      <vt:lpstr>View</vt:lpstr>
      <vt:lpstr>Flux &amp; React</vt:lpstr>
      <vt:lpstr>Introduction to Web Development</vt:lpstr>
      <vt:lpstr>Flux</vt:lpstr>
      <vt:lpstr>Flux Overview</vt:lpstr>
      <vt:lpstr>Flux: Dispatcher</vt:lpstr>
      <vt:lpstr>Flux: Stores</vt:lpstr>
      <vt:lpstr>Flux: Views</vt:lpstr>
      <vt:lpstr>React</vt:lpstr>
      <vt:lpstr>React Overview</vt:lpstr>
      <vt:lpstr>React: Intro to JSX</vt:lpstr>
      <vt:lpstr>React: Intro to JSX</vt:lpstr>
      <vt:lpstr>React: Component State</vt:lpstr>
      <vt:lpstr>React: Virtual DOM</vt:lpstr>
      <vt:lpstr>React: Virtual DOM</vt:lpstr>
      <vt:lpstr>React: Virtual DOM</vt:lpstr>
      <vt:lpstr>Why Flux and React?</vt:lpstr>
      <vt:lpstr>Example Code and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&amp; React</dc:title>
  <dc:creator>Mark Repka</dc:creator>
  <cp:lastModifiedBy>Mark Repka</cp:lastModifiedBy>
  <cp:revision>83</cp:revision>
  <dcterms:created xsi:type="dcterms:W3CDTF">2015-07-20T13:14:11Z</dcterms:created>
  <dcterms:modified xsi:type="dcterms:W3CDTF">2015-07-20T19:15:17Z</dcterms:modified>
</cp:coreProperties>
</file>