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B462-66EB-4BBC-96C4-6A205C9C0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89F1-C100-47FB-A5F7-787510D9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32C2-1B50-4109-B638-1241BF0D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E3C8-ED6B-4CB3-9D2C-2CABC50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9846-1DF5-41B8-A097-0DF04B2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BCF4-A672-4AF7-B1D7-7D160A5A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084E0-4BC0-4515-9DE8-F5EA0D78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5E8F-EE3F-495C-96B2-EB6F4477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E85F-3593-4CF9-BD86-CB5A5C1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E680-E7DB-4F2E-A51E-ABE94779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18359-B4D8-4F95-973D-D63A4C2C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BEE9-FA76-4153-BFC2-972142C6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7EEC-01A0-4677-9845-505BB830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2877-016F-4277-B46A-B3DB7298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A435-EE03-4348-AF30-CCC2AB9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550C-3C6C-4114-83F5-0079CB48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59DB-1DEA-4F2B-B1D3-040F0679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B2-4DAA-4DBE-B384-E9410689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A8D4-0CD9-43DD-8A4C-ACE0BFD9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7B44-8D4C-4B7C-9D59-D96822BE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E48D-913C-465D-847A-2D5B88F3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BD1AA-8DF5-4A6C-9FE5-CA202731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DC29-3CA3-446E-A756-928EF9C1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16E9-8AA9-4F7E-9895-CD2B08CE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A818-0279-49D7-AF4D-D463D0B6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7D77-9985-44FF-B4EF-3ABAB2CB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82D1-44A9-49B9-9895-C1C7047F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CE051-16A7-4723-90DD-98A8E19A4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1E00-FD6D-4932-9A9D-8BB93E1A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A970-C23F-4A22-8874-CDC0E802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7018-F5DA-41B9-86D2-F867476B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E47D-2ED5-40D9-9E24-8D1036E8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C40D2-20E7-4148-927E-D6DBBB6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8BE5-ABF5-4D66-883C-AADBD68C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B5B49-77C6-4365-A9B0-36DBA3C49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9742F-520C-4C84-8AD1-8A558B24B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6E91-2A4C-4839-AECE-05DBC748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49446-B43A-42BC-A5E4-DFCCD331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A60A3-5937-4D0D-BFD2-F2C66F71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0ECD-05EC-4367-8479-9301993E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1CAA6-9533-43FD-B3AF-AC97EBEF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627C-F474-4B61-857B-6F4AFF20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C943A-3249-40E2-9F01-484B9A59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99409-F27F-48C5-94ED-644D8C73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4F7CC-772F-46A7-9110-B0AE932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BF9F0-1770-48EB-ADE7-471CE682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F57E-590F-4619-B4EC-F4AAEAC3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3701-852D-438A-B3F4-CE209681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40B87-51B9-4825-8410-C9F20E3A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71AA9-3A6C-445A-B90F-0BA21E58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5D49-331C-4AA0-A243-1D151076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DD03-5D9E-4A71-A8D5-755B8ED0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8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3E1B-1335-4E5B-8086-EACA43F8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00CAB-BFE9-4AC8-A7C0-1D1E87A5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417-BCB4-4C30-B291-3C310180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BF02-4809-4510-A152-1A7AD9EC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3113-511F-4E10-9363-56C82B1C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52DA-A28A-4150-9898-5C9C0285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E8FBE-42F1-4654-A9E4-0FCD7EB7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EAEC-1554-4B4D-9160-5BE92D69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926C-FE2C-4CDE-A1FF-BE4019B24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A21E-9FB7-4CAA-99CB-8C3C17E2F77B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3996-6A1A-4097-B038-C162956E5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2D36-3446-424E-AA9B-61284AD5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AC1B-B044-4A7C-8FA9-A09DB642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4801A-E675-4D89-9C25-A42F1FEB2F5D}"/>
              </a:ext>
            </a:extLst>
          </p:cNvPr>
          <p:cNvSpPr/>
          <p:nvPr/>
        </p:nvSpPr>
        <p:spPr>
          <a:xfrm>
            <a:off x="444618" y="889233"/>
            <a:ext cx="9169166" cy="5738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25096-D2BE-4D88-89DD-454B7D53970D}"/>
              </a:ext>
            </a:extLst>
          </p:cNvPr>
          <p:cNvSpPr/>
          <p:nvPr/>
        </p:nvSpPr>
        <p:spPr>
          <a:xfrm>
            <a:off x="755009" y="1376010"/>
            <a:ext cx="8598716" cy="485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42CAE-FA71-4A11-BA9A-E124FABD3A83}"/>
              </a:ext>
            </a:extLst>
          </p:cNvPr>
          <p:cNvSpPr txBox="1"/>
          <p:nvPr/>
        </p:nvSpPr>
        <p:spPr>
          <a:xfrm>
            <a:off x="1820411" y="947956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36693-BC79-42DF-8C1A-7D04F2F2EB97}"/>
              </a:ext>
            </a:extLst>
          </p:cNvPr>
          <p:cNvSpPr txBox="1"/>
          <p:nvPr/>
        </p:nvSpPr>
        <p:spPr>
          <a:xfrm>
            <a:off x="2502015" y="1376010"/>
            <a:ext cx="182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Daemon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0E794-616B-4F8B-85AD-F1AB8D287DB0}"/>
              </a:ext>
            </a:extLst>
          </p:cNvPr>
          <p:cNvSpPr/>
          <p:nvPr/>
        </p:nvSpPr>
        <p:spPr>
          <a:xfrm>
            <a:off x="1650187" y="1938081"/>
            <a:ext cx="1592509" cy="808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18A2A-29F3-4996-9A7F-4DF3E64645CF}"/>
              </a:ext>
            </a:extLst>
          </p:cNvPr>
          <p:cNvSpPr txBox="1"/>
          <p:nvPr/>
        </p:nvSpPr>
        <p:spPr>
          <a:xfrm>
            <a:off x="1892769" y="1951929"/>
            <a:ext cx="110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Webshell</a:t>
            </a:r>
            <a:r>
              <a:rPr lang="en-US" dirty="0"/>
              <a:t>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97CB9-F623-4783-ADB4-3D03E26CFC7B}"/>
              </a:ext>
            </a:extLst>
          </p:cNvPr>
          <p:cNvSpPr/>
          <p:nvPr/>
        </p:nvSpPr>
        <p:spPr>
          <a:xfrm>
            <a:off x="1210809" y="3268154"/>
            <a:ext cx="3872917" cy="2654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01CB4-EC86-427B-A7D7-022B5EA8C3C4}"/>
              </a:ext>
            </a:extLst>
          </p:cNvPr>
          <p:cNvSpPr txBox="1"/>
          <p:nvPr/>
        </p:nvSpPr>
        <p:spPr>
          <a:xfrm>
            <a:off x="1453392" y="3282003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in Docker (for isolation)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935DE-7D1D-453D-96B6-53E3F918DD0B}"/>
              </a:ext>
            </a:extLst>
          </p:cNvPr>
          <p:cNvSpPr/>
          <p:nvPr/>
        </p:nvSpPr>
        <p:spPr>
          <a:xfrm>
            <a:off x="1398166" y="3649263"/>
            <a:ext cx="3408724" cy="15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D5237-C94A-442E-A1DD-AB012B37BD9A}"/>
              </a:ext>
            </a:extLst>
          </p:cNvPr>
          <p:cNvSpPr/>
          <p:nvPr/>
        </p:nvSpPr>
        <p:spPr>
          <a:xfrm>
            <a:off x="4223052" y="1973829"/>
            <a:ext cx="1537081" cy="808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6DF66-E83A-424A-8B1F-A80CC3FAE68D}"/>
              </a:ext>
            </a:extLst>
          </p:cNvPr>
          <p:cNvSpPr txBox="1"/>
          <p:nvPr/>
        </p:nvSpPr>
        <p:spPr>
          <a:xfrm>
            <a:off x="4223052" y="2038704"/>
            <a:ext cx="187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Container</a:t>
            </a: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D3E1EDE9-C3DC-43E2-ABA5-72DD4F59E171}"/>
              </a:ext>
            </a:extLst>
          </p:cNvPr>
          <p:cNvSpPr/>
          <p:nvPr/>
        </p:nvSpPr>
        <p:spPr>
          <a:xfrm>
            <a:off x="1547681" y="381726"/>
            <a:ext cx="413856" cy="16945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92AE9D3-650C-488F-89B9-67D91367B21D}"/>
              </a:ext>
            </a:extLst>
          </p:cNvPr>
          <p:cNvSpPr/>
          <p:nvPr/>
        </p:nvSpPr>
        <p:spPr>
          <a:xfrm>
            <a:off x="3010951" y="2156417"/>
            <a:ext cx="1317768" cy="35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requests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4B70773D-891C-4CCE-8BA2-28164033C638}"/>
              </a:ext>
            </a:extLst>
          </p:cNvPr>
          <p:cNvSpPr/>
          <p:nvPr/>
        </p:nvSpPr>
        <p:spPr>
          <a:xfrm>
            <a:off x="5290502" y="2386494"/>
            <a:ext cx="2320954" cy="35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socket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8234D-1FAC-429E-93D0-2B628433F5AA}"/>
              </a:ext>
            </a:extLst>
          </p:cNvPr>
          <p:cNvSpPr/>
          <p:nvPr/>
        </p:nvSpPr>
        <p:spPr>
          <a:xfrm>
            <a:off x="1507398" y="4134047"/>
            <a:ext cx="1529416" cy="808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2462D-459B-4B33-B134-FC17DD7CE298}"/>
              </a:ext>
            </a:extLst>
          </p:cNvPr>
          <p:cNvSpPr txBox="1"/>
          <p:nvPr/>
        </p:nvSpPr>
        <p:spPr>
          <a:xfrm>
            <a:off x="1398166" y="3649263"/>
            <a:ext cx="211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Daemon(n)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7456A0-E1F2-4209-B2E6-053750D7369E}"/>
              </a:ext>
            </a:extLst>
          </p:cNvPr>
          <p:cNvSpPr txBox="1"/>
          <p:nvPr/>
        </p:nvSpPr>
        <p:spPr>
          <a:xfrm>
            <a:off x="1328955" y="5425713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Dynamic Workspace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E37B964A-D75F-4440-A466-87C9CBE239FB}"/>
              </a:ext>
            </a:extLst>
          </p:cNvPr>
          <p:cNvSpPr/>
          <p:nvPr/>
        </p:nvSpPr>
        <p:spPr>
          <a:xfrm>
            <a:off x="2673293" y="4395372"/>
            <a:ext cx="1806426" cy="35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socket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5F5BBD-B5AC-47DD-A3E4-11A4F906D743}"/>
              </a:ext>
            </a:extLst>
          </p:cNvPr>
          <p:cNvSpPr/>
          <p:nvPr/>
        </p:nvSpPr>
        <p:spPr>
          <a:xfrm>
            <a:off x="5151535" y="3257668"/>
            <a:ext cx="3872917" cy="2654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150B0-49BB-4EEC-A483-E3E113AF8F81}"/>
              </a:ext>
            </a:extLst>
          </p:cNvPr>
          <p:cNvSpPr txBox="1"/>
          <p:nvPr/>
        </p:nvSpPr>
        <p:spPr>
          <a:xfrm>
            <a:off x="5394118" y="3271517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in Docker (for isolation)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34A38E-E0CB-43C1-9E01-52C2AD086C3F}"/>
              </a:ext>
            </a:extLst>
          </p:cNvPr>
          <p:cNvSpPr/>
          <p:nvPr/>
        </p:nvSpPr>
        <p:spPr>
          <a:xfrm>
            <a:off x="5338892" y="3638777"/>
            <a:ext cx="3408724" cy="15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914C4-51D3-4FE8-8908-0ADD3D6CD96D}"/>
              </a:ext>
            </a:extLst>
          </p:cNvPr>
          <p:cNvSpPr/>
          <p:nvPr/>
        </p:nvSpPr>
        <p:spPr>
          <a:xfrm>
            <a:off x="5448124" y="4123561"/>
            <a:ext cx="1529416" cy="808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48FF0-B433-4716-AFCF-9B0E2BB80409}"/>
              </a:ext>
            </a:extLst>
          </p:cNvPr>
          <p:cNvSpPr txBox="1"/>
          <p:nvPr/>
        </p:nvSpPr>
        <p:spPr>
          <a:xfrm>
            <a:off x="5338892" y="3638777"/>
            <a:ext cx="211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Daemon(n)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E2FD39-D103-4C81-9C1A-80D5B3B41AFD}"/>
              </a:ext>
            </a:extLst>
          </p:cNvPr>
          <p:cNvSpPr txBox="1"/>
          <p:nvPr/>
        </p:nvSpPr>
        <p:spPr>
          <a:xfrm>
            <a:off x="5269681" y="5415227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Dynamic Workspace</a:t>
            </a: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29104654-EBE5-46A2-8E7D-E40DD2926033}"/>
              </a:ext>
            </a:extLst>
          </p:cNvPr>
          <p:cNvSpPr/>
          <p:nvPr/>
        </p:nvSpPr>
        <p:spPr>
          <a:xfrm>
            <a:off x="6614019" y="4384886"/>
            <a:ext cx="1806426" cy="35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socket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057AE948-5583-4534-8FDA-8E73097D814A}"/>
              </a:ext>
            </a:extLst>
          </p:cNvPr>
          <p:cNvSpPr/>
          <p:nvPr/>
        </p:nvSpPr>
        <p:spPr>
          <a:xfrm rot="19543925">
            <a:off x="3782748" y="2916661"/>
            <a:ext cx="1427451" cy="35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mngment</a:t>
            </a:r>
            <a:endParaRPr lang="en-US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CC65E9B1-94AB-4807-AB9A-9C2CFFFB5645}"/>
              </a:ext>
            </a:extLst>
          </p:cNvPr>
          <p:cNvSpPr/>
          <p:nvPr/>
        </p:nvSpPr>
        <p:spPr>
          <a:xfrm rot="1905494">
            <a:off x="7539816" y="2929212"/>
            <a:ext cx="1427451" cy="35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mngment</a:t>
            </a:r>
            <a:endParaRPr lang="en-US" dirty="0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4D555DFD-DB22-4719-9AE4-28003277BF5A}"/>
              </a:ext>
            </a:extLst>
          </p:cNvPr>
          <p:cNvSpPr/>
          <p:nvPr/>
        </p:nvSpPr>
        <p:spPr>
          <a:xfrm>
            <a:off x="6992570" y="230697"/>
            <a:ext cx="413856" cy="32359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7C2E648A-D139-40BB-89C1-5C830210DB2A}"/>
              </a:ext>
            </a:extLst>
          </p:cNvPr>
          <p:cNvSpPr/>
          <p:nvPr/>
        </p:nvSpPr>
        <p:spPr>
          <a:xfrm>
            <a:off x="1038451" y="692802"/>
            <a:ext cx="413856" cy="32359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57106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274C97E-79DC-4848-8240-73117C1F0DCF}"/>
              </a:ext>
            </a:extLst>
          </p:cNvPr>
          <p:cNvSpPr/>
          <p:nvPr/>
        </p:nvSpPr>
        <p:spPr>
          <a:xfrm>
            <a:off x="2291386" y="967473"/>
            <a:ext cx="2159704" cy="5851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C48CA9-1B87-4A44-ABDE-BEA4FBEBA358}"/>
              </a:ext>
            </a:extLst>
          </p:cNvPr>
          <p:cNvSpPr txBox="1"/>
          <p:nvPr/>
        </p:nvSpPr>
        <p:spPr>
          <a:xfrm>
            <a:off x="2304879" y="987269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Replicatedu_instructor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0330E1-A625-4AE3-B021-BCC04063B169}"/>
              </a:ext>
            </a:extLst>
          </p:cNvPr>
          <p:cNvSpPr/>
          <p:nvPr/>
        </p:nvSpPr>
        <p:spPr>
          <a:xfrm>
            <a:off x="5714565" y="1006649"/>
            <a:ext cx="1937441" cy="5851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1383E-B2F9-428B-BBC8-615C1E556350}"/>
              </a:ext>
            </a:extLst>
          </p:cNvPr>
          <p:cNvSpPr/>
          <p:nvPr/>
        </p:nvSpPr>
        <p:spPr>
          <a:xfrm>
            <a:off x="7485776" y="2440745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7D63E-EE39-4E2A-9379-DF23253D7D45}"/>
              </a:ext>
            </a:extLst>
          </p:cNvPr>
          <p:cNvSpPr txBox="1"/>
          <p:nvPr/>
        </p:nvSpPr>
        <p:spPr>
          <a:xfrm>
            <a:off x="7485776" y="2446071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Student Repository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15F10-CDB8-4A98-AB46-2957FF38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13" y="2837773"/>
            <a:ext cx="74295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20DC41-DA7D-4370-B3B8-16DA2EDB5AC5}"/>
              </a:ext>
            </a:extLst>
          </p:cNvPr>
          <p:cNvSpPr/>
          <p:nvPr/>
        </p:nvSpPr>
        <p:spPr>
          <a:xfrm>
            <a:off x="7485776" y="1356601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1303A-FCC6-4977-B455-9F4873BD9578}"/>
              </a:ext>
            </a:extLst>
          </p:cNvPr>
          <p:cNvSpPr txBox="1"/>
          <p:nvPr/>
        </p:nvSpPr>
        <p:spPr>
          <a:xfrm>
            <a:off x="7485776" y="1361927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Student Repository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52143-92CE-4627-B870-A3971885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13" y="1753629"/>
            <a:ext cx="74295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8AA02A-37C2-43B5-B0CE-3F0CDD6BB295}"/>
              </a:ext>
            </a:extLst>
          </p:cNvPr>
          <p:cNvSpPr/>
          <p:nvPr/>
        </p:nvSpPr>
        <p:spPr>
          <a:xfrm>
            <a:off x="7485776" y="3519563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29643-C7F1-431B-A38C-AED9F40BF4C5}"/>
              </a:ext>
            </a:extLst>
          </p:cNvPr>
          <p:cNvSpPr txBox="1"/>
          <p:nvPr/>
        </p:nvSpPr>
        <p:spPr>
          <a:xfrm>
            <a:off x="7485776" y="3524889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Student Repository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830CB5-D581-4A2A-96C2-0889CBDC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13" y="3916591"/>
            <a:ext cx="74295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3A809D-9C90-4A10-AE08-6796274B3839}"/>
              </a:ext>
            </a:extLst>
          </p:cNvPr>
          <p:cNvSpPr/>
          <p:nvPr/>
        </p:nvSpPr>
        <p:spPr>
          <a:xfrm>
            <a:off x="7485776" y="4593055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52066-54C0-44E0-AC5B-7AB41AD1239C}"/>
              </a:ext>
            </a:extLst>
          </p:cNvPr>
          <p:cNvSpPr txBox="1"/>
          <p:nvPr/>
        </p:nvSpPr>
        <p:spPr>
          <a:xfrm>
            <a:off x="7485776" y="4598381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Student Repository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2C9F1D-7FF0-4741-9AA8-8C62B67D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13" y="4990083"/>
            <a:ext cx="74295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90BB1A-E8CA-46EB-8406-F546BCD45F0C}"/>
              </a:ext>
            </a:extLst>
          </p:cNvPr>
          <p:cNvSpPr/>
          <p:nvPr/>
        </p:nvSpPr>
        <p:spPr>
          <a:xfrm>
            <a:off x="7471093" y="5661221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D6361-26A2-4B05-AB5F-23B7FE2BC5C7}"/>
              </a:ext>
            </a:extLst>
          </p:cNvPr>
          <p:cNvSpPr txBox="1"/>
          <p:nvPr/>
        </p:nvSpPr>
        <p:spPr>
          <a:xfrm>
            <a:off x="7471093" y="5666547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Student Repository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52B8A-8F6F-4D20-934C-EAFEA859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430" y="6058249"/>
            <a:ext cx="74295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271E93-016D-43FF-B440-2EC52E623CB6}"/>
              </a:ext>
            </a:extLst>
          </p:cNvPr>
          <p:cNvSpPr/>
          <p:nvPr/>
        </p:nvSpPr>
        <p:spPr>
          <a:xfrm>
            <a:off x="3526172" y="2435419"/>
            <a:ext cx="1937441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32017-5104-4373-8310-3EFBB1E9FEF0}"/>
              </a:ext>
            </a:extLst>
          </p:cNvPr>
          <p:cNvSpPr txBox="1"/>
          <p:nvPr/>
        </p:nvSpPr>
        <p:spPr>
          <a:xfrm>
            <a:off x="3526172" y="2440745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Repository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189C9F-5D7C-4247-80D7-27F72834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09" y="2832447"/>
            <a:ext cx="74295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1E65132-23C7-4EF4-94F2-D6FA91088017}"/>
              </a:ext>
            </a:extLst>
          </p:cNvPr>
          <p:cNvSpPr/>
          <p:nvPr/>
        </p:nvSpPr>
        <p:spPr>
          <a:xfrm>
            <a:off x="3526172" y="3893149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5DED1-A12C-452A-8237-90D304A7E6BC}"/>
              </a:ext>
            </a:extLst>
          </p:cNvPr>
          <p:cNvSpPr txBox="1"/>
          <p:nvPr/>
        </p:nvSpPr>
        <p:spPr>
          <a:xfrm>
            <a:off x="3526172" y="3898475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811D-A234-4A2E-B1BB-3A4716683BA3}"/>
              </a:ext>
            </a:extLst>
          </p:cNvPr>
          <p:cNvSpPr/>
          <p:nvPr/>
        </p:nvSpPr>
        <p:spPr>
          <a:xfrm>
            <a:off x="506135" y="3144905"/>
            <a:ext cx="2681682" cy="98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12053-4BCD-42FB-A62E-07A918C81197}"/>
              </a:ext>
            </a:extLst>
          </p:cNvPr>
          <p:cNvSpPr txBox="1"/>
          <p:nvPr/>
        </p:nvSpPr>
        <p:spPr>
          <a:xfrm>
            <a:off x="506135" y="3150231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Invidual</a:t>
            </a:r>
            <a:r>
              <a:rPr lang="en-US" dirty="0"/>
              <a:t> Student Repository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EBAF9F-156B-4F7E-8B66-BCA9649A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2" y="3541933"/>
            <a:ext cx="742950" cy="381000"/>
          </a:xfrm>
          <a:prstGeom prst="rect">
            <a:avLst/>
          </a:prstGeom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FC3FF8FA-E4EF-4D23-8D1D-656A4711E26D}"/>
              </a:ext>
            </a:extLst>
          </p:cNvPr>
          <p:cNvSpPr/>
          <p:nvPr/>
        </p:nvSpPr>
        <p:spPr>
          <a:xfrm rot="1349412">
            <a:off x="2402056" y="4121030"/>
            <a:ext cx="1796533" cy="5201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710FFD3A-FF5B-49E0-A98C-ED91F6D987FB}"/>
              </a:ext>
            </a:extLst>
          </p:cNvPr>
          <p:cNvSpPr/>
          <p:nvPr/>
        </p:nvSpPr>
        <p:spPr>
          <a:xfrm rot="19151617">
            <a:off x="2414410" y="3377378"/>
            <a:ext cx="1796533" cy="5201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4FDF6-14E5-4140-928F-D78204C3A41C}"/>
              </a:ext>
            </a:extLst>
          </p:cNvPr>
          <p:cNvSpPr txBox="1"/>
          <p:nvPr/>
        </p:nvSpPr>
        <p:spPr>
          <a:xfrm>
            <a:off x="5755263" y="1012937"/>
            <a:ext cx="33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Replicatedu_student</a:t>
            </a:r>
            <a:endParaRPr lang="en-US" dirty="0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03F72086-BA3C-47A3-8C50-7538B09F8DD0}"/>
              </a:ext>
            </a:extLst>
          </p:cNvPr>
          <p:cNvSpPr/>
          <p:nvPr/>
        </p:nvSpPr>
        <p:spPr>
          <a:xfrm>
            <a:off x="3526172" y="1546593"/>
            <a:ext cx="2569828" cy="5121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requests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CBDF4660-32FF-43CD-8687-74C73F87C3D5}"/>
              </a:ext>
            </a:extLst>
          </p:cNvPr>
          <p:cNvSpPr/>
          <p:nvPr/>
        </p:nvSpPr>
        <p:spPr>
          <a:xfrm>
            <a:off x="3756544" y="5204290"/>
            <a:ext cx="2569828" cy="5121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requests</a:t>
            </a:r>
          </a:p>
        </p:txBody>
      </p:sp>
    </p:spTree>
    <p:extLst>
      <p:ext uri="{BB962C8B-B14F-4D97-AF65-F5344CB8AC3E}">
        <p14:creationId xmlns:p14="http://schemas.microsoft.com/office/powerpoint/2010/main" val="301669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</dc:creator>
  <cp:lastModifiedBy>megan</cp:lastModifiedBy>
  <cp:revision>7</cp:revision>
  <dcterms:created xsi:type="dcterms:W3CDTF">2019-04-28T04:10:56Z</dcterms:created>
  <dcterms:modified xsi:type="dcterms:W3CDTF">2019-04-28T18:57:10Z</dcterms:modified>
</cp:coreProperties>
</file>