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9" r:id="rId3"/>
    <p:sldId id="262" r:id="rId4"/>
    <p:sldId id="258" r:id="rId5"/>
    <p:sldId id="263" r:id="rId6"/>
    <p:sldId id="264" r:id="rId7"/>
    <p:sldId id="260" r:id="rId8"/>
    <p:sldId id="261" r:id="rId9"/>
    <p:sldId id="266" r:id="rId10"/>
    <p:sldId id="269" r:id="rId11"/>
    <p:sldId id="270" r:id="rId12"/>
    <p:sldId id="265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0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852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3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4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72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2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3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7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07F60C-6CBC-4F5C-909C-1AB24848804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4B7E-D588-4759-8468-CD2482AD3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8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B75A-A90D-426A-9A79-8B0EFD82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503575"/>
            <a:ext cx="8826500" cy="2330193"/>
          </a:xfrm>
        </p:spPr>
        <p:txBody>
          <a:bodyPr/>
          <a:lstStyle/>
          <a:p>
            <a:pPr algn="ctr"/>
            <a:r>
              <a:rPr lang="ru-RU" sz="3600" dirty="0"/>
              <a:t>Презентация</a:t>
            </a:r>
            <a:br>
              <a:rPr lang="ru-RU" sz="3600" dirty="0"/>
            </a:br>
            <a:br>
              <a:rPr lang="ru-RU" sz="3600" dirty="0"/>
            </a:br>
            <a:r>
              <a:rPr lang="ru-RU" sz="2800" dirty="0"/>
              <a:t>«Лабораторная работа 5. Разработка и сборка приложения, менеджмент проекта»</a:t>
            </a:r>
            <a:endParaRPr lang="en-US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E209F-C5E6-4D4E-9106-96479044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42" y="4188387"/>
            <a:ext cx="3075769" cy="181202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Подготовили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Приходько Е. А.</a:t>
            </a:r>
          </a:p>
          <a:p>
            <a:pPr marL="0" indent="0">
              <a:buNone/>
            </a:pPr>
            <a:r>
              <a:rPr lang="ru-RU" dirty="0" err="1"/>
              <a:t>Мандик</a:t>
            </a:r>
            <a:r>
              <a:rPr lang="ru-RU" dirty="0"/>
              <a:t> Т.С.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FEFEB-2774-4243-8E5F-4AA269B40B6A}"/>
              </a:ext>
            </a:extLst>
          </p:cNvPr>
          <p:cNvSpPr txBox="1">
            <a:spLocks/>
          </p:cNvSpPr>
          <p:nvPr/>
        </p:nvSpPr>
        <p:spPr>
          <a:xfrm>
            <a:off x="1216173" y="6163961"/>
            <a:ext cx="6711654" cy="520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ru-RU" dirty="0"/>
              <a:t>Минск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67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/>
              <a:t>Приложение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C91AC-FB9E-47BB-94E9-AB042AEFB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6" y="1490335"/>
            <a:ext cx="8292107" cy="467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/>
              <a:t>Приложение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4BB72-87EC-4F9C-854D-50B5BDF9A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1" y="4709913"/>
            <a:ext cx="4405624" cy="1684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5E4CB3-CEE2-42A1-BFD7-55335829C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41" y="2931453"/>
            <a:ext cx="3744256" cy="1934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09F03-F902-4B12-A001-573D22EC9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41" y="1384183"/>
            <a:ext cx="4405624" cy="1731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5A9D32-63DB-4D2C-A921-15D61190F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341" y="1697402"/>
            <a:ext cx="3744256" cy="81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</a:t>
            </a:r>
            <a:r>
              <a:rPr lang="ru-RU" sz="1600" dirty="0"/>
              <a:t>- До работы приложения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50C852-54E7-4225-A5EB-2E5A181D5D7D}"/>
              </a:ext>
            </a:extLst>
          </p:cNvPr>
          <p:cNvSpPr txBox="1">
            <a:spLocks/>
          </p:cNvSpPr>
          <p:nvPr/>
        </p:nvSpPr>
        <p:spPr>
          <a:xfrm>
            <a:off x="580830" y="3665379"/>
            <a:ext cx="4405623" cy="812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/>
              <a:t>Insert </a:t>
            </a:r>
            <a:r>
              <a:rPr lang="ru-RU" sz="1600" dirty="0"/>
              <a:t>от лица командира авиаотряда -</a:t>
            </a:r>
            <a:r>
              <a:rPr lang="en-US" sz="1600" dirty="0"/>
              <a:t>&gt;</a:t>
            </a:r>
            <a:r>
              <a:rPr lang="ru-RU" sz="1600" dirty="0"/>
              <a:t>  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7C643C-25F4-459A-8322-7A6D69561C7F}"/>
              </a:ext>
            </a:extLst>
          </p:cNvPr>
          <p:cNvSpPr txBox="1">
            <a:spLocks/>
          </p:cNvSpPr>
          <p:nvPr/>
        </p:nvSpPr>
        <p:spPr>
          <a:xfrm>
            <a:off x="5121341" y="5416367"/>
            <a:ext cx="4405623" cy="812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600" dirty="0"/>
              <a:t>&lt;-</a:t>
            </a:r>
            <a:r>
              <a:rPr lang="ru-RU" sz="1600" dirty="0"/>
              <a:t> Изменения в БД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Работа с репозиторием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139" y="1342239"/>
            <a:ext cx="8399721" cy="49159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В ходе работы с репозиторием</a:t>
            </a:r>
            <a:r>
              <a:rPr lang="en-US" sz="1600" dirty="0"/>
              <a:t>:</a:t>
            </a:r>
            <a:endParaRPr lang="ru-RU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ru-RU" sz="1600" dirty="0"/>
              <a:t>Участники активно пользовались </a:t>
            </a:r>
            <a:r>
              <a:rPr lang="ru-RU" sz="1600" dirty="0" err="1"/>
              <a:t>таск</a:t>
            </a:r>
            <a:r>
              <a:rPr lang="ru-RU" sz="1600" dirty="0"/>
              <a:t>-менеджером </a:t>
            </a:r>
            <a:r>
              <a:rPr lang="ru-RU" sz="1600" dirty="0" err="1"/>
              <a:t>Github</a:t>
            </a:r>
            <a:r>
              <a:rPr lang="ru-RU" sz="1600" dirty="0"/>
              <a:t> </a:t>
            </a:r>
            <a:r>
              <a:rPr lang="ru-RU" sz="1600" dirty="0" err="1"/>
              <a:t>Project</a:t>
            </a:r>
            <a:r>
              <a:rPr lang="ru-RU" sz="1600" dirty="0"/>
              <a:t>, что значительно облегчило разработку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ru-RU" sz="1600" dirty="0"/>
          </a:p>
          <a:p>
            <a:r>
              <a:rPr lang="ru-RU" sz="1600" dirty="0"/>
              <a:t>В процессе работы в локальных репозиториях использовались ветки для каждой новой задачи, после чего изменения пушились в онлайн-репозиторий</a:t>
            </a:r>
            <a:endParaRPr lang="en-US" sz="1600" dirty="0"/>
          </a:p>
          <a:p>
            <a:endParaRPr lang="ru-RU" sz="1600" dirty="0"/>
          </a:p>
          <a:p>
            <a:r>
              <a:rPr lang="ru-RU" sz="1600" dirty="0"/>
              <a:t>Была создана документация, включающая в себя </a:t>
            </a:r>
            <a:r>
              <a:rPr lang="en-US" sz="1600" dirty="0"/>
              <a:t>wiki</a:t>
            </a:r>
            <a:r>
              <a:rPr lang="ru-RU" sz="1600" dirty="0"/>
              <a:t> и файл </a:t>
            </a:r>
            <a:r>
              <a:rPr lang="en-US" sz="1600" dirty="0"/>
              <a:t>readme.md</a:t>
            </a:r>
            <a:r>
              <a:rPr lang="ru-RU" sz="1600" dirty="0"/>
              <a:t> в разметке </a:t>
            </a:r>
            <a:r>
              <a:rPr lang="en-US" sz="1600" dirty="0"/>
              <a:t>Markdown</a:t>
            </a:r>
            <a:endParaRPr lang="ru-RU" sz="1600" dirty="0"/>
          </a:p>
          <a:p>
            <a:endParaRPr lang="en-US" sz="1600" dirty="0"/>
          </a:p>
          <a:p>
            <a:r>
              <a:rPr lang="ru-RU" sz="1600" dirty="0"/>
              <a:t>Ознакомились с возможностью разработки при помощи </a:t>
            </a:r>
            <a:r>
              <a:rPr lang="en-US" sz="1600" dirty="0"/>
              <a:t>CI </a:t>
            </a:r>
            <a:r>
              <a:rPr lang="ru-RU" sz="1600" dirty="0"/>
              <a:t>сервиса </a:t>
            </a:r>
            <a:r>
              <a:rPr lang="en-US" sz="1600" dirty="0" err="1"/>
              <a:t>travis</a:t>
            </a:r>
            <a:r>
              <a:rPr lang="en-US" sz="1600" dirty="0"/>
              <a:t>-ci</a:t>
            </a:r>
            <a:r>
              <a:rPr lang="ru-RU" sz="1600" dirty="0"/>
              <a:t>, в т.ч. очень удобной функции автоматической публикации </a:t>
            </a:r>
            <a:r>
              <a:rPr lang="ru-RU" sz="1600" dirty="0" err="1"/>
              <a:t>билдов</a:t>
            </a:r>
            <a:r>
              <a:rPr lang="en-US" sz="1600" dirty="0"/>
              <a:t>. </a:t>
            </a:r>
            <a:r>
              <a:rPr lang="ru-RU" sz="1600" dirty="0"/>
              <a:t>Тем не мене воспользоваться данным сервисом не получилось, по техническим причинам, указанным в отчете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Документация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8821-074E-4046-BC02-706D52E4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74" y="1066049"/>
            <a:ext cx="7859100" cy="6704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Файл </a:t>
            </a:r>
            <a:r>
              <a:rPr lang="en-US" dirty="0"/>
              <a:t>readme.md: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66BDD-6179-4681-BAA0-A47B8A0C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65" y="1634222"/>
            <a:ext cx="6119317" cy="4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1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Документация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8821-074E-4046-BC02-706D52E4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50" y="1086133"/>
            <a:ext cx="7859100" cy="670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Wiki: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8531F-D2C1-472F-91E2-823774453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5" y="1566831"/>
            <a:ext cx="7214655" cy="4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0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Финал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49A42-FC92-483D-9299-C077D570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24" y="1275907"/>
            <a:ext cx="8533552" cy="5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1035840"/>
          </a:xfrm>
        </p:spPr>
        <p:txBody>
          <a:bodyPr/>
          <a:lstStyle/>
          <a:p>
            <a:pPr algn="ctr"/>
            <a:r>
              <a:rPr lang="ru-RU" sz="2800" dirty="0"/>
              <a:t>Задание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16" y="1633415"/>
            <a:ext cx="8474149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условие задания входили следующие пункты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ru-RU" sz="1800" dirty="0"/>
              <a:t>Использование системы управления проектами на выбор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Проектирование проекта с помощью различных </a:t>
            </a:r>
            <a:r>
              <a:rPr lang="en-US" sz="1800" dirty="0"/>
              <a:t>UML</a:t>
            </a:r>
            <a:r>
              <a:rPr lang="ru-RU" sz="1800" dirty="0"/>
              <a:t>-диаграмм</a:t>
            </a:r>
          </a:p>
          <a:p>
            <a:pPr>
              <a:lnSpc>
                <a:spcPct val="150000"/>
              </a:lnSpc>
            </a:pPr>
            <a:r>
              <a:rPr lang="ru-RU" sz="1800" dirty="0"/>
              <a:t>Проектирование базы данных с помощью сервиса </a:t>
            </a:r>
            <a:r>
              <a:rPr lang="en-US" sz="1800" dirty="0" err="1"/>
              <a:t>Vertabelo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Использования </a:t>
            </a:r>
            <a:r>
              <a:rPr lang="en-US" sz="1800" dirty="0"/>
              <a:t>CI </a:t>
            </a:r>
            <a:r>
              <a:rPr lang="ru-RU" sz="1800" dirty="0"/>
              <a:t>сервиса </a:t>
            </a:r>
            <a:r>
              <a:rPr lang="en-US" sz="1800" dirty="0" err="1"/>
              <a:t>travis</a:t>
            </a:r>
            <a:r>
              <a:rPr lang="en-US" sz="1800" dirty="0"/>
              <a:t>-ci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Создание приложения для работы с БД на языке </a:t>
            </a:r>
            <a:r>
              <a:rPr lang="en-US" sz="1800" dirty="0"/>
              <a:t>C </a:t>
            </a:r>
            <a:r>
              <a:rPr lang="ru-RU" sz="1800" dirty="0"/>
              <a:t>по модели КИС</a:t>
            </a:r>
          </a:p>
        </p:txBody>
      </p:sp>
    </p:spTree>
    <p:extLst>
      <p:ext uri="{BB962C8B-B14F-4D97-AF65-F5344CB8AC3E}">
        <p14:creationId xmlns:p14="http://schemas.microsoft.com/office/powerpoint/2010/main" val="251931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«Воздушный извозчик»</a:t>
            </a:r>
            <a:endParaRPr lang="en-US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1DA8A-5F4D-4365-8421-4E5FC34D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053" y="1446870"/>
            <a:ext cx="8553893" cy="459242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Задание подразумевало создание БД и приложения для менеджмента базы данных воздушных грузоперевозок.</a:t>
            </a:r>
          </a:p>
          <a:p>
            <a:endParaRPr lang="ru-RU" dirty="0"/>
          </a:p>
          <a:p>
            <a:r>
              <a:rPr lang="ru-RU" dirty="0"/>
              <a:t>В функциональность приложения должны были входить различные запросы на получение информации о сотрудниках, рейсах и грузовых единиц, а так же изменение этой информации.</a:t>
            </a:r>
          </a:p>
          <a:p>
            <a:endParaRPr lang="ru-RU" dirty="0"/>
          </a:p>
          <a:p>
            <a:r>
              <a:rPr lang="ru-RU" dirty="0"/>
              <a:t>Так же следовало разграничить доступ к данным БД по результатам процесса авторизации в приложение.</a:t>
            </a:r>
          </a:p>
          <a:p>
            <a:endParaRPr lang="ru-RU" dirty="0"/>
          </a:p>
          <a:p>
            <a:r>
              <a:rPr lang="ru-RU" dirty="0"/>
              <a:t>Процесс отладки и публикации версий должен был быть полностью автоматизирован благодаря </a:t>
            </a:r>
            <a:r>
              <a:rPr lang="en-US" dirty="0"/>
              <a:t>CI-</a:t>
            </a:r>
            <a:r>
              <a:rPr lang="ru-RU" dirty="0"/>
              <a:t>сервису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7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5775"/>
            <a:ext cx="9144000" cy="1035840"/>
          </a:xfrm>
        </p:spPr>
        <p:txBody>
          <a:bodyPr/>
          <a:lstStyle/>
          <a:p>
            <a:pPr algn="ctr"/>
            <a:r>
              <a:rPr lang="ru-RU" sz="2800" dirty="0"/>
              <a:t>Распределение обязанностей</a:t>
            </a:r>
            <a:endParaRPr lang="en-US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003940-95BB-4D2E-8AC7-76D919AA5811}"/>
              </a:ext>
            </a:extLst>
          </p:cNvPr>
          <p:cNvSpPr/>
          <p:nvPr/>
        </p:nvSpPr>
        <p:spPr>
          <a:xfrm>
            <a:off x="5458045" y="2030819"/>
            <a:ext cx="2126512" cy="6485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Егор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0CE30F-91CF-4800-A4DF-E00469A87407}"/>
              </a:ext>
            </a:extLst>
          </p:cNvPr>
          <p:cNvSpPr/>
          <p:nvPr/>
        </p:nvSpPr>
        <p:spPr>
          <a:xfrm>
            <a:off x="1091609" y="2006896"/>
            <a:ext cx="2126512" cy="64858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Тимофей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6A95B-4F72-4588-BF10-01FA03A51770}"/>
              </a:ext>
            </a:extLst>
          </p:cNvPr>
          <p:cNvSpPr txBox="1"/>
          <p:nvPr/>
        </p:nvSpPr>
        <p:spPr>
          <a:xfrm>
            <a:off x="765545" y="3016307"/>
            <a:ext cx="3338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Управление репозиторием</a:t>
            </a:r>
          </a:p>
          <a:p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Проектирование и заполнение БД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Должен был работать с </a:t>
            </a:r>
            <a:r>
              <a:rPr lang="en-US" sz="1600" dirty="0"/>
              <a:t>CI </a:t>
            </a:r>
            <a:r>
              <a:rPr lang="ru-RU" sz="1600" dirty="0"/>
              <a:t>сервисом, но что-то пошло не так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C8CF3-03B7-471C-80ED-3683253FB4F1}"/>
              </a:ext>
            </a:extLst>
          </p:cNvPr>
          <p:cNvSpPr/>
          <p:nvPr/>
        </p:nvSpPr>
        <p:spPr>
          <a:xfrm>
            <a:off x="4912243" y="2980763"/>
            <a:ext cx="39872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Проектирование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 </a:t>
            </a:r>
            <a:r>
              <a:rPr lang="en-US" dirty="0"/>
              <a:t>SQL</a:t>
            </a:r>
            <a:r>
              <a:rPr lang="ru-RU" dirty="0"/>
              <a:t> –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Тестирование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1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Проект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1162983"/>
            <a:ext cx="8846288" cy="988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управления проектом была выбрана технология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Project</a:t>
            </a:r>
            <a:r>
              <a:rPr lang="ru-RU" dirty="0"/>
              <a:t>. Были созданы первоначальные таски, которые пополнялись и редактировались в процессе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C957-3545-48AF-B2EA-1084B9CA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39" y="2236872"/>
            <a:ext cx="6804322" cy="424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4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Проектирование БД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8" y="1275907"/>
            <a:ext cx="7969920" cy="506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проектирования БД был использован сервис </a:t>
            </a:r>
            <a:r>
              <a:rPr lang="ru-RU" dirty="0" err="1"/>
              <a:t>Vertabelo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5E632-485B-4651-B571-95EEC74BA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71" y="1972376"/>
            <a:ext cx="7400457" cy="397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 dirty="0"/>
              <a:t>Проектирование</a:t>
            </a:r>
            <a:r>
              <a:rPr lang="en-US" sz="2800" dirty="0"/>
              <a:t> </a:t>
            </a:r>
            <a:r>
              <a:rPr lang="ru-RU" sz="2800" dirty="0"/>
              <a:t>приложения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08" y="1162983"/>
            <a:ext cx="7688979" cy="988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проектирования приложения был выбран онлайн-сервис </a:t>
            </a:r>
            <a:r>
              <a:rPr lang="en-US" i="1" dirty="0"/>
              <a:t>draw</a:t>
            </a:r>
            <a:r>
              <a:rPr lang="ru-RU" i="1" dirty="0"/>
              <a:t>.</a:t>
            </a:r>
            <a:r>
              <a:rPr lang="en-US" i="1" dirty="0" err="1"/>
              <a:t>io</a:t>
            </a:r>
            <a:r>
              <a:rPr lang="ru-RU" dirty="0"/>
              <a:t>, сильно напоминающий </a:t>
            </a:r>
            <a:r>
              <a:rPr lang="ru-RU" i="1" dirty="0" err="1"/>
              <a:t>Creately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C7B19-3AC3-42DE-9727-70396554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65" y="2151811"/>
            <a:ext cx="7363867" cy="424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8AC4-6F2D-4744-83F3-9A82DCA1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3" y="361374"/>
            <a:ext cx="7859100" cy="13175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Диаграмма файлов приложения на основе диаграммы классов</a:t>
            </a:r>
            <a:r>
              <a:rPr lang="en-US" dirty="0"/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0A4EB-CDDD-499E-957C-9FE3F06C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543049"/>
            <a:ext cx="8460739" cy="40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4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59F9-E3C6-4F0C-B9C4-01EB8EB8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3351"/>
            <a:ext cx="9144000" cy="812556"/>
          </a:xfrm>
        </p:spPr>
        <p:txBody>
          <a:bodyPr/>
          <a:lstStyle/>
          <a:p>
            <a:pPr algn="ctr"/>
            <a:r>
              <a:rPr lang="ru-RU" sz="2800"/>
              <a:t>Приложение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96770-8FD8-42EC-ADAD-2CA788D0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2" y="1040989"/>
            <a:ext cx="8133127" cy="260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23CA8E-F285-496C-8CE5-911DD8DF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2" y="3819188"/>
            <a:ext cx="8133128" cy="28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7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339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Презентация  «Лабораторная работа 5. Разработка и сборка приложения, менеджмент проекта»</vt:lpstr>
      <vt:lpstr>Задание</vt:lpstr>
      <vt:lpstr>«Воздушный извозчик»</vt:lpstr>
      <vt:lpstr>Распределение обязанностей</vt:lpstr>
      <vt:lpstr>Проект</vt:lpstr>
      <vt:lpstr>Проектирование БД</vt:lpstr>
      <vt:lpstr>Проектирование приложения</vt:lpstr>
      <vt:lpstr>PowerPoint Presentation</vt:lpstr>
      <vt:lpstr>Приложение</vt:lpstr>
      <vt:lpstr>Приложение</vt:lpstr>
      <vt:lpstr>Приложение</vt:lpstr>
      <vt:lpstr>Работа с репозиторием</vt:lpstr>
      <vt:lpstr>Документация</vt:lpstr>
      <vt:lpstr>Документация</vt:lpstr>
      <vt:lpstr>Финал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2020-03-21T23:50:18Z</dcterms:created>
  <dcterms:modified xsi:type="dcterms:W3CDTF">2020-03-28T03:02:02Z</dcterms:modified>
</cp:coreProperties>
</file>