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c17d6a1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c17d6a1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c17d6a1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c17d6a1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c17d6a1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c17d6a1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c17d6a1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c17d6a1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c17d6a1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c17d6a1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c17d6a1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c17d6a1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c17d6a1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c17d6a1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c17d6a1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c17d6a1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c17d6a1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c17d6a1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c17d6a1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c17d6a1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c17d6a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c17d6a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c17d6a1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c17d6a1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c17d6a1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c17d6a1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c17d6a1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c17d6a1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4c17d6a1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4c17d6a1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c17d6a1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c17d6a1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4c17d6a1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4c17d6a1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c17d6a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c17d6a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c17d6a1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c17d6a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c17d6a1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c17d6a1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c17d6a1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c17d6a1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c17d6a1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c17d6a1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c17d6a1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c17d6a1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c17d6a1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c17d6a1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norman3.github.io/papers/docs/google_incep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hyperlink" Target="http://openresearch.ai/t/identity-mappings-in-deep-residual-networks/4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AlexNet, VGG, GoogLeNet, ResNet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응답하라AI - Season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김정원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Data Augmentation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특수한 방법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 - Unknown 부분을 특정 </a:t>
            </a:r>
            <a:r>
              <a:rPr lang="en"/>
              <a:t>색으로 채워넣기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Edge - Boundary의 색을 Extend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Reflect - Boundary를 기준으로 좌표대비 RGB값을 Reflect하여 채워넣기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Wrap - Boundary를 기준으로 이미지를 반복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이것 외에도 다양한 방법들이 있음!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Data Augmentation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한정된 수량의 Dataset을 보유했을때 Data의 수량을 늘려주는 Technique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Network의 구조로 인해 늘어난 Parameter에 비례하여 Data의 양을 늘릴 필요가 있음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Data Augmentation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한정된 수량의 Dataset을 보유했을때 Data의 수량을 늘려주는 Technique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Network의 구조로 인해 늘어난 Parameter에 비례하여 Data의 양을 늘릴 필요가 있음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(2014)- Architecture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48245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r>
              <a:rPr lang="en"/>
              <a:t> - Improvements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3x3 Conv. Filter의 사용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수를 줄여주는 역할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더 많은 Layer의 사용을 보여줌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그래도 ILSVRC 2013 대회에서 우승하지는 못함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GoogLeNet(2014) - Architecture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75" y="1360725"/>
            <a:ext cx="795966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r>
              <a:rPr lang="en"/>
              <a:t> - Improvements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94575" y="152935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실제 성능의 향상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ILSVRC 2014 우승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실제 사람의 performance에 가까운 성능 (Top 5, 6.67%)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Fully Connected Layer의 제거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이름에 ‘LeNet’이 들어가게 된 이유 (Google + LeNet)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</a:t>
            </a:r>
            <a:r>
              <a:rPr lang="en"/>
              <a:t>개수</a:t>
            </a:r>
            <a:r>
              <a:rPr lang="en"/>
              <a:t> 감소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Inception Module의 첫 소개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Concatenate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(Actual Inception) 1x1 Conv. Filter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Parameter 개수 감소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r>
              <a:rPr lang="en"/>
              <a:t> - Inception Module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750" y="1330300"/>
            <a:ext cx="348305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570650" y="1673925"/>
            <a:ext cx="4382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참고링</a:t>
            </a:r>
            <a:r>
              <a:rPr lang="en"/>
              <a:t>크: </a:t>
            </a:r>
            <a:r>
              <a:rPr lang="en" u="sng">
                <a:solidFill>
                  <a:schemeClr val="hlink"/>
                </a:solidFill>
                <a:hlinkClick r:id="rId4"/>
              </a:rPr>
              <a:t>Google Inception Model. (한국어)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결국 기본적인 컨셉은 Divide and Conquer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ResNet(2015)</a:t>
            </a:r>
            <a:r>
              <a:rPr lang="en"/>
              <a:t> - Architecture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35725"/>
            <a:ext cx="7620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Improvement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deeper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ILSVRC 2015 우승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152개의 Layer 구조</a:t>
            </a:r>
            <a:endParaRPr/>
          </a:p>
          <a:p>
            <a:pPr indent="-3175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Residual Learning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Normalization의 더 다양한 사용법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Dropout을 사용하지 않은 구조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AlexNet(2012) - Architecture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5050"/>
            <a:ext cx="8839203" cy="283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Residual Learning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550" y="2037900"/>
            <a:ext cx="35814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646750" y="1803275"/>
            <a:ext cx="4382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Input을 Activation에 넣는 것이 아</a:t>
            </a:r>
            <a:r>
              <a:rPr lang="en"/>
              <a:t>닌, 학습 후 Input과의 차이만을 학습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Identity Mapping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참조링크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Identity Mappings in Deep Residual Networks (한국어)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</a:t>
            </a:r>
            <a:r>
              <a:rPr lang="en" sz="2400"/>
              <a:t>Residual Learning (Shortcut Connections)</a:t>
            </a:r>
            <a:endParaRPr sz="2400"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75" y="1353100"/>
            <a:ext cx="404745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5090225" y="2954538"/>
            <a:ext cx="4382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실험 결과</a:t>
            </a:r>
            <a:r>
              <a:rPr lang="en"/>
              <a:t>는, original 빼고 다 별로였음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</a:t>
            </a:r>
            <a:r>
              <a:rPr lang="en" sz="2400"/>
              <a:t>Residual Learning(Activation Functions)</a:t>
            </a:r>
            <a:endParaRPr sz="2400"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50" y="1322700"/>
            <a:ext cx="6342498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</a:t>
            </a:r>
            <a:r>
              <a:rPr lang="en" sz="2400"/>
              <a:t>Residual Learning(Activation Functions)</a:t>
            </a:r>
            <a:endParaRPr sz="24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8" y="1763975"/>
            <a:ext cx="8048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- Current Problem</a:t>
            </a:r>
            <a:endParaRPr sz="240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75" y="1345525"/>
            <a:ext cx="3023849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6"/>
          <p:cNvSpPr txBox="1"/>
          <p:nvPr/>
        </p:nvSpPr>
        <p:spPr>
          <a:xfrm>
            <a:off x="578275" y="1681525"/>
            <a:ext cx="43827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Layer 갯수를 무한정 늘릴 수 있는것은 아님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아직도 Gradient Vanishing 문제는 존재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다만 Gradient Vanishing이 생기는 지점을 Delay 했을 뿐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Neural Networks</a:t>
            </a:r>
            <a:endParaRPr/>
          </a:p>
        </p:txBody>
      </p:sp>
      <p:sp>
        <p:nvSpPr>
          <p:cNvPr id="214" name="Google Shape;214;p37"/>
          <p:cNvSpPr txBox="1"/>
          <p:nvPr/>
        </p:nvSpPr>
        <p:spPr>
          <a:xfrm>
            <a:off x="623925" y="1757625"/>
            <a:ext cx="79206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Xception - Inception + Depthwise Separable Conv.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MobileNet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DenseNet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NAS/ENAS Network - AutoML/AutoKeras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FlowNet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Siamese Network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등</a:t>
            </a:r>
            <a:r>
              <a:rPr lang="en"/>
              <a:t>등...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특징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양방향 구조의 Network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한계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ReLU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Dropout regularization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ReLU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02175" y="1658700"/>
            <a:ext cx="81870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Re</a:t>
            </a:r>
            <a:r>
              <a:rPr lang="en"/>
              <a:t>ctified </a:t>
            </a:r>
            <a:r>
              <a:rPr lang="en" u="sng"/>
              <a:t>L</a:t>
            </a:r>
            <a:r>
              <a:rPr lang="en"/>
              <a:t>inear </a:t>
            </a:r>
            <a:r>
              <a:rPr lang="en" u="sng"/>
              <a:t>U</a:t>
            </a:r>
            <a:r>
              <a:rPr lang="en"/>
              <a:t>nit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Activation 함수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= Max(0, x)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AlexNet 논문에서 처음 선보인 개념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00" y="2092500"/>
            <a:ext cx="4245267" cy="19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ReLU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92400" y="1750000"/>
            <a:ext cx="7821900" cy="29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무엇을 해결했을</a:t>
            </a:r>
            <a:r>
              <a:rPr lang="en"/>
              <a:t>까?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Vanishing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0.xxx ...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느린 처리속도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※ 주</a:t>
            </a:r>
            <a:r>
              <a:rPr lang="en"/>
              <a:t>의: Network 구성시 마지막 Layer(보통 FC)는 ReLU가 아닌 Sigmoid/Tanh를 사용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Dropout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AlexNet에서 사용한 방법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Output에 0.5를 곱해준</a:t>
            </a:r>
            <a:r>
              <a:rPr lang="en"/>
              <a:t>다. (Multiply)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현재 사용되는 방법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일정 확률로 Output을 0으로 만든다.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Dropout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AlexNet에서 사용한 방법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Output에 0.5를 곱해준다. (Multiply)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현재 사용되는 방법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일정 확률로 Output을 0으로 만든다.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Data Augmentation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한정된 수량의 Dataset을 보유했을때 Data의 수량을 늘려주는 Technique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Network의 구조로 인해 늘어난 Parameter에 비례하여 Data의 양을 늘릴 필요가 있음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- Data Augmentation (Methods)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502175" y="1658700"/>
            <a:ext cx="8012100" cy="31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일반적인 방법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Flip (반</a:t>
            </a:r>
            <a:r>
              <a:rPr lang="en"/>
              <a:t>전)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Rotation (회</a:t>
            </a:r>
            <a:r>
              <a:rPr lang="en"/>
              <a:t>전)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Scale (스케일</a:t>
            </a:r>
            <a:r>
              <a:rPr lang="en"/>
              <a:t>링, 크기조정)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Crop (잘라내기)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 (좌표조정)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(Gaussian) Noise (노이즈 삽입)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