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Jungwon Kim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5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4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11-18T11:50:32.850">
    <p:pos x="247" y="934"/>
    <p:text>Nomalization Constant</p:text>
  </p:cm>
  <p:cm authorId="0" idx="2" dt="2018-11-18T11:50:14.247">
    <p:pos x="247" y="725"/>
    <p:text>Probability Funciton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72393d4d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72393d4d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72393d4d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72393d4d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723640863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723640863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7236408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7236408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723640863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723640863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723640863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723640863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723640863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723640863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723640863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723640863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723640863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723640863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723640863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723640863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723640863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723640863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gif"/><Relationship Id="rId4" Type="http://schemas.openxmlformats.org/officeDocument/2006/relationships/image" Target="../media/image3.gif"/><Relationship Id="rId5" Type="http://schemas.openxmlformats.org/officeDocument/2006/relationships/image" Target="../media/image10.gif"/><Relationship Id="rId6" Type="http://schemas.openxmlformats.org/officeDocument/2006/relationships/image" Target="../media/image6.gif"/><Relationship Id="rId7" Type="http://schemas.openxmlformats.org/officeDocument/2006/relationships/image" Target="../media/image8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Relationship Id="rId4" Type="http://schemas.openxmlformats.org/officeDocument/2006/relationships/image" Target="../media/image8.gif"/><Relationship Id="rId5" Type="http://schemas.openxmlformats.org/officeDocument/2006/relationships/image" Target="../media/image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gif"/><Relationship Id="rId4" Type="http://schemas.openxmlformats.org/officeDocument/2006/relationships/image" Target="../media/image6.gif"/><Relationship Id="rId5" Type="http://schemas.openxmlformats.org/officeDocument/2006/relationships/image" Target="../media/image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gif"/><Relationship Id="rId4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Restricted Boltzmann Machine</a:t>
            </a:r>
            <a:endParaRPr sz="4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김정원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계산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3419425"/>
            <a:ext cx="8520600" cy="1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Positive phase: 주어진 </a:t>
            </a:r>
            <a:r>
              <a:rPr lang="en" u="sng"/>
              <a:t>v</a:t>
            </a:r>
            <a:r>
              <a:rPr lang="en"/>
              <a:t>(visible)의 Energy를 낮춤 (수식 앞부</a:t>
            </a:r>
            <a:r>
              <a:rPr lang="en"/>
              <a:t>분)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Negative phase: 모든 (v, h)의 Energy를 높임 (수식 뒷부</a:t>
            </a:r>
            <a:r>
              <a:rPr lang="en"/>
              <a:t>분)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P(v|h): hidden이 주어졌을때 visible의 확률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63" y="1152475"/>
            <a:ext cx="496252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계산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687" y="1085400"/>
            <a:ext cx="5258624" cy="394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Belief Network (DBN)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125" y="1152475"/>
            <a:ext cx="6625761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왜 Restricted Boltzmann Machine?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/>
              <a:t>Deep Neural Network의 초기 버전</a:t>
            </a:r>
            <a:endParaRPr/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엄밀하게는 Deep Belief Network의 기본 Unit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앞으로 거쳐갈 Convolution Neural Network (CNN)과 유사한 구조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수식으로 이해하는 것에 적응(?)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Restricted Boltzmann Machine (RBM) 요약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516" y="1152475"/>
            <a:ext cx="416896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Restricted Boltzmann Machine (RBM) 요약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290625" cy="256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2325" y="1152475"/>
            <a:ext cx="4222449" cy="256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RBM Equations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Function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Probability (After Energy)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Normalizing constant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Conditional distributions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650" y="1211963"/>
            <a:ext cx="2307800" cy="33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2650" y="2245825"/>
            <a:ext cx="1319250" cy="33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2650" y="2807900"/>
            <a:ext cx="3897299" cy="33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86563" y="3241250"/>
            <a:ext cx="1373876" cy="33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52650" y="1728900"/>
            <a:ext cx="2206319" cy="33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Function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599175"/>
            <a:ext cx="8520600" cy="29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Weight와 bias가 이러한 형태로 생겼을 것이다 라고 정해놓음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여기에서는 weight와 bias를 학습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엄밀하게는 w_ij, b_i, a_i를 구하는 것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이 parameter들은 Neural Network의 weight라고 보면 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Energy가 주어지면 확률(Probability)를 정의할 수 있음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00" y="1152479"/>
            <a:ext cx="3111050" cy="4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Function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815200"/>
            <a:ext cx="8520600" cy="27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Normalizing Constant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모든 가능한 hidden과 visible에 대해 expectation을 취함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예시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Visible node가 100개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Hidden node가 100개 라고 한다면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(0, 1) 두 종류가 200개에 대해서 모두 나와야 하므로,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2</a:t>
            </a:r>
            <a:r>
              <a:rPr baseline="30000" lang="en"/>
              <a:t>200</a:t>
            </a:r>
            <a:r>
              <a:rPr lang="en"/>
              <a:t>만큼의 가지수가 존재함 (100 + 100 = 200)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이만큼 Summation을 해줘야 Normalizing Constant를 구할 수 있음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600" y="1152500"/>
            <a:ext cx="2206319" cy="33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600" y="1483850"/>
            <a:ext cx="1319250" cy="33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Distribution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815175"/>
            <a:ext cx="8520600" cy="27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Probability function은 Joint distribution이다.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Joint distribution을 구할 수 있다면, 한 쪽에 대한 conditional distribution을 구할 수 있다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따라서 Probability function에서 conditional distribution을 구한다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25" y="1152475"/>
            <a:ext cx="3897299" cy="33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813" y="1483825"/>
            <a:ext cx="1373876" cy="33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0575" y="1069300"/>
            <a:ext cx="1867601" cy="33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계산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2747400"/>
            <a:ext cx="8520600" cy="18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어떠한 visible이 주어졌을때 그 visible을 최대로 하는 parameter를 찾는 것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-log P(v | theta)의 gradient를 구하는 것으로 문제를 해결할 수 있다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 rule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특정 경우의 확률이 나올 경우를 다 더하면 특정 경우를 제외한 확률을 구할 수 있음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25" y="1085100"/>
            <a:ext cx="1664200" cy="19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413" y="1347225"/>
            <a:ext cx="557212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