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76" r:id="rId3"/>
    <p:sldId id="259" r:id="rId4"/>
    <p:sldId id="280" r:id="rId5"/>
    <p:sldId id="263" r:id="rId6"/>
    <p:sldId id="281" r:id="rId7"/>
    <p:sldId id="258" r:id="rId8"/>
    <p:sldId id="274" r:id="rId9"/>
    <p:sldId id="282" r:id="rId10"/>
    <p:sldId id="283" r:id="rId11"/>
    <p:sldId id="284" r:id="rId12"/>
    <p:sldId id="266" r:id="rId13"/>
    <p:sldId id="301" r:id="rId14"/>
    <p:sldId id="278" r:id="rId15"/>
    <p:sldId id="288" r:id="rId16"/>
    <p:sldId id="297" r:id="rId17"/>
    <p:sldId id="296" r:id="rId18"/>
    <p:sldId id="298" r:id="rId19"/>
    <p:sldId id="292" r:id="rId20"/>
    <p:sldId id="300" r:id="rId21"/>
    <p:sldId id="270" r:id="rId22"/>
    <p:sldId id="271" r:id="rId23"/>
    <p:sldId id="29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C55EF-2251-4CC2-8699-685D168C3F90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A947F-F9B2-420E-AAB9-80880ECBC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4562A-08A7-F38A-077E-0CDC7096B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03CC28-74E7-4449-0EAE-24FD1E7FD2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60DD41-FC99-EAE0-A2BD-3CE6B11260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4FC93-178B-5A53-776D-A4B5B7C99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A947F-F9B2-420E-AAB9-80880ECBC9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57C0D-2EAB-F2B4-79A0-DFCC3436B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DCBFE-1C39-004F-B838-91D90C9CD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20AF58-EB74-6687-1F0B-6C556AE36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AD2CF-0C2A-152B-F6AF-7406209BD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A947F-F9B2-420E-AAB9-80880ECBC9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1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182F5-ED0D-7057-92DA-68753FA8A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FB774-22C6-75AE-7C73-43C2EA20BD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9B59A9-1F0D-205B-D9FD-3A061E165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3DAAB-F389-BC5B-7287-8B76A166C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FA947F-F9B2-420E-AAB9-80880ECBC9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2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4367-C48D-99F5-5801-FA2D24EFB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95D2F-AB29-E1A3-5667-9A8EA73B9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B5DA-3403-29EE-FF33-B27F33A2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D76F-8CA2-4403-BA1C-A38F4B9F87D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2FE0-39B2-4446-986D-954457D3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08795-DCCB-3613-212A-B756C8B2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A77-22FD-4F23-9AF8-71576750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8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A1B5A-444E-6557-368B-412D395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40BFA-D998-66A1-F8ED-79FCF6C50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4FA61-D43C-FE6C-6871-B052CC90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D76F-8CA2-4403-BA1C-A38F4B9F87D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20F32-4710-7A06-AB28-FFBF60F4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3CEFF-E05B-324D-00D0-7801DC5B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A77-22FD-4F23-9AF8-71576750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1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5E372-D501-A4C2-6A38-75ABB63014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CE18F-F37F-97C5-B5A2-D0F34ADB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EB6E-81D5-CA38-C790-7E429385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D76F-8CA2-4403-BA1C-A38F4B9F87D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B2876-1A80-2C0A-87CB-FABB1BF7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A49DD-F3FD-5E96-E2D9-6A9EBF6F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A77-22FD-4F23-9AF8-71576750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9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AEF2-5B05-18A3-75BD-8C04D4F2E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972B7-D813-26C9-1AA2-AE160B572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FA807-7AE9-F326-5278-28BBCE762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D76F-8CA2-4403-BA1C-A38F4B9F87D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50F34-E39A-7B3A-F725-BE0B8453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18429-2D4B-DA92-297F-0CDD55CE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A77-22FD-4F23-9AF8-71576750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0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B6B3-DA96-3B15-5A0B-B4C7484D7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CAEFA-FD37-A5E1-A578-EF9586BD0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60727-018B-1378-F897-D13099B7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D76F-8CA2-4403-BA1C-A38F4B9F87D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57148-1369-90B6-42C4-834DEA97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17C2-326B-C9F2-633E-714F6201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A77-22FD-4F23-9AF8-71576750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2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1E36-D4EE-C54B-A6A4-0D97EE48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D1B3A-D199-1BB7-E843-9DE567893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D25CA-004C-B6E9-0C33-96C4D1E9A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98D54-9251-9CC0-3BCE-9588450D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D76F-8CA2-4403-BA1C-A38F4B9F87D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F77AB-02DF-DB6A-A024-1015AE22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FD84-2E9F-27E9-42B0-D0A7E1E9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A77-22FD-4F23-9AF8-71576750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7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457A-1C07-0874-FD30-7934F0BD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AC84-85EC-C375-009F-0098E8305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74E47-BD07-0A77-89EA-6B40FF8D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6B29B-408D-CD36-E760-0ED263DCA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6612B-52E1-F229-676A-4D266B4F6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4E23CC-C371-AF1B-E2D5-2223C70E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D76F-8CA2-4403-BA1C-A38F4B9F87D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BA629-857B-6FE1-E58D-DC44853E0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683176-04E1-3F8D-E580-BB72F1F3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A77-22FD-4F23-9AF8-71576750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15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63C6A-6D84-9D70-844C-B48D2ABE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929FB-C683-C91E-7176-992E8DCE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D76F-8CA2-4403-BA1C-A38F4B9F87D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F271B-0EE5-C3C3-38EE-DDAF31E5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D1AFF-7CC5-E25E-6610-A9F23C73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A77-22FD-4F23-9AF8-71576750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5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4E6DB6-644A-3322-8914-22C0ACC28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D76F-8CA2-4403-BA1C-A38F4B9F87D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52BF7-04F5-1BC5-3867-8BD5D5B0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BCE6E-2BD4-6CD7-4F65-E9135995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A77-22FD-4F23-9AF8-71576750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D1ACC-D4B7-B94F-52B3-6A45D1D9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AC0F-159F-DDDC-1E17-5EECE3C8C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CA2A2-612C-E39E-CFCC-3054DF4E2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F63FF-CE0A-CA18-AE40-8CAB8B70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D76F-8CA2-4403-BA1C-A38F4B9F87D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FE175-2F7E-2472-E860-B34E87B7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2D16A-3694-D3D0-571F-FF1F40D9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A77-22FD-4F23-9AF8-71576750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0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F9855-BF73-F28A-A6CE-1B0552773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95F84-C833-DA3B-90DB-332CD99D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E84A4-61AF-5E3E-7286-673A72164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C9E20-5878-4167-F713-A77F4CD57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BD76F-8CA2-4403-BA1C-A38F4B9F87D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7EB23-FE46-C20D-F4F8-E1ED3D88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61AD-92E9-7653-BC24-DE3FDBF4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8DA77-22FD-4F23-9AF8-71576750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4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6135B-3EDF-AD57-A460-B5F265D4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2BB05-8211-8DE6-CD7D-5B27379CE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E1FA0-27A5-F46F-B51C-80776D6A3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D76F-8CA2-4403-BA1C-A38F4B9F87D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91AC8-2538-56BB-669F-154E45A7C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4A85-BCCA-7636-BBB6-B7100D834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8DA77-22FD-4F23-9AF8-715767509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10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1.png"/><Relationship Id="rId5" Type="http://schemas.openxmlformats.org/officeDocument/2006/relationships/image" Target="../media/image1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21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1.png"/><Relationship Id="rId5" Type="http://schemas.openxmlformats.org/officeDocument/2006/relationships/image" Target="../media/image1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24.png"/><Relationship Id="rId10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B2293-B9A5-DEAF-D2CE-01FF532F2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ADE441D-C809-33B4-E6B8-A7B8EE3E8B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532"/>
          <a:stretch/>
        </p:blipFill>
        <p:spPr>
          <a:xfrm>
            <a:off x="4101885" y="2637167"/>
            <a:ext cx="7604870" cy="4220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0DDB6E-9A53-739A-AA42-3D7B139FF9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3" b="70773"/>
          <a:stretch/>
        </p:blipFill>
        <p:spPr>
          <a:xfrm flipH="1">
            <a:off x="-3" y="729049"/>
            <a:ext cx="12192001" cy="16987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FECBBB-1E9E-2ACB-415F-21565CE9C68F}"/>
              </a:ext>
            </a:extLst>
          </p:cNvPr>
          <p:cNvSpPr txBox="1"/>
          <p:nvPr/>
        </p:nvSpPr>
        <p:spPr>
          <a:xfrm>
            <a:off x="259492" y="1426934"/>
            <a:ext cx="454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Welcome to KiiT</a:t>
            </a:r>
            <a:r>
              <a:rPr lang="en-US" sz="3600" b="1" dirty="0">
                <a:solidFill>
                  <a:schemeClr val="bg1"/>
                </a:solidFill>
              </a:rPr>
              <a:t>X</a:t>
            </a:r>
            <a:r>
              <a:rPr lang="en-US" sz="2800" b="1" dirty="0">
                <a:solidFill>
                  <a:schemeClr val="bg1"/>
                </a:solidFill>
              </a:rPr>
              <a:t> LMS!!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FA1906-3FB9-36FF-CBAC-88EAC9F80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1" y="3825039"/>
            <a:ext cx="3717059" cy="1405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DAD7DA3-BE76-657D-8BAD-D5F0877D4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8" y="2842455"/>
            <a:ext cx="3703294" cy="8611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FB0F6A-9211-E636-5918-D65E83C66A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7702"/>
          <a:stretch/>
        </p:blipFill>
        <p:spPr>
          <a:xfrm>
            <a:off x="170935" y="5392881"/>
            <a:ext cx="3672015" cy="12102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40DA64B6-F092-7C53-B6A7-62F7FCA7C1C2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DD17A54-5381-97A4-CD6C-F652C8615C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816" y="15191"/>
            <a:ext cx="1194623" cy="5141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B0BE906-30D1-85CF-66A8-44E07AB29938}"/>
              </a:ext>
            </a:extLst>
          </p:cNvPr>
          <p:cNvSpPr txBox="1"/>
          <p:nvPr/>
        </p:nvSpPr>
        <p:spPr>
          <a:xfrm>
            <a:off x="158095" y="432486"/>
            <a:ext cx="235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KIIT eXtension School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D592FE6-8303-A4F9-7416-C016C5AC6054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06755" y="259320"/>
            <a:ext cx="327150" cy="327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FAC60C3-C02B-9CAF-C294-AB2151953D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0754" y="345987"/>
            <a:ext cx="242017" cy="22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97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4E04A-9293-5C09-270C-DFD325C73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01CE29-67C0-AEAF-4570-8259461078A0}"/>
              </a:ext>
            </a:extLst>
          </p:cNvPr>
          <p:cNvCxnSpPr>
            <a:cxnSpLocks/>
          </p:cNvCxnSpPr>
          <p:nvPr/>
        </p:nvCxnSpPr>
        <p:spPr>
          <a:xfrm>
            <a:off x="1587719" y="6355636"/>
            <a:ext cx="0" cy="7518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0AAC75-5856-D04F-32BF-EADD9D716AFE}"/>
              </a:ext>
            </a:extLst>
          </p:cNvPr>
          <p:cNvSpPr txBox="1"/>
          <p:nvPr/>
        </p:nvSpPr>
        <p:spPr>
          <a:xfrm>
            <a:off x="2952414" y="729386"/>
            <a:ext cx="52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24/2/2025 		Time: 6 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DD92D-6D25-75EF-D3C2-3B36B98E21BB}"/>
              </a:ext>
            </a:extLst>
          </p:cNvPr>
          <p:cNvSpPr txBox="1"/>
          <p:nvPr/>
        </p:nvSpPr>
        <p:spPr>
          <a:xfrm>
            <a:off x="3653729" y="1244889"/>
            <a:ext cx="812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*Tap and Change the Status of the attendance within 7 days of last class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44480B-2E8A-8080-9E93-314CD23A7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26397"/>
              </p:ext>
            </p:extLst>
          </p:nvPr>
        </p:nvGraphicFramePr>
        <p:xfrm>
          <a:off x="2924093" y="1665060"/>
          <a:ext cx="876145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191">
                  <a:extLst>
                    <a:ext uri="{9D8B030D-6E8A-4147-A177-3AD203B41FA5}">
                      <a16:colId xmlns:a16="http://schemas.microsoft.com/office/drawing/2014/main" val="895213460"/>
                    </a:ext>
                  </a:extLst>
                </a:gridCol>
                <a:gridCol w="1139099">
                  <a:extLst>
                    <a:ext uri="{9D8B030D-6E8A-4147-A177-3AD203B41FA5}">
                      <a16:colId xmlns:a16="http://schemas.microsoft.com/office/drawing/2014/main" val="3592007406"/>
                    </a:ext>
                  </a:extLst>
                </a:gridCol>
                <a:gridCol w="966428">
                  <a:extLst>
                    <a:ext uri="{9D8B030D-6E8A-4147-A177-3AD203B41FA5}">
                      <a16:colId xmlns:a16="http://schemas.microsoft.com/office/drawing/2014/main" val="2479082836"/>
                    </a:ext>
                  </a:extLst>
                </a:gridCol>
                <a:gridCol w="785862">
                  <a:extLst>
                    <a:ext uri="{9D8B030D-6E8A-4147-A177-3AD203B41FA5}">
                      <a16:colId xmlns:a16="http://schemas.microsoft.com/office/drawing/2014/main" val="1528658049"/>
                    </a:ext>
                  </a:extLst>
                </a:gridCol>
                <a:gridCol w="876145">
                  <a:extLst>
                    <a:ext uri="{9D8B030D-6E8A-4147-A177-3AD203B41FA5}">
                      <a16:colId xmlns:a16="http://schemas.microsoft.com/office/drawing/2014/main" val="3216925487"/>
                    </a:ext>
                  </a:extLst>
                </a:gridCol>
                <a:gridCol w="876145">
                  <a:extLst>
                    <a:ext uri="{9D8B030D-6E8A-4147-A177-3AD203B41FA5}">
                      <a16:colId xmlns:a16="http://schemas.microsoft.com/office/drawing/2014/main" val="3287829873"/>
                    </a:ext>
                  </a:extLst>
                </a:gridCol>
                <a:gridCol w="876145">
                  <a:extLst>
                    <a:ext uri="{9D8B030D-6E8A-4147-A177-3AD203B41FA5}">
                      <a16:colId xmlns:a16="http://schemas.microsoft.com/office/drawing/2014/main" val="3315576303"/>
                    </a:ext>
                  </a:extLst>
                </a:gridCol>
                <a:gridCol w="876145">
                  <a:extLst>
                    <a:ext uri="{9D8B030D-6E8A-4147-A177-3AD203B41FA5}">
                      <a16:colId xmlns:a16="http://schemas.microsoft.com/office/drawing/2014/main" val="911699783"/>
                    </a:ext>
                  </a:extLst>
                </a:gridCol>
                <a:gridCol w="876145">
                  <a:extLst>
                    <a:ext uri="{9D8B030D-6E8A-4147-A177-3AD203B41FA5}">
                      <a16:colId xmlns:a16="http://schemas.microsoft.com/office/drawing/2014/main" val="1463556249"/>
                    </a:ext>
                  </a:extLst>
                </a:gridCol>
                <a:gridCol w="876145">
                  <a:extLst>
                    <a:ext uri="{9D8B030D-6E8A-4147-A177-3AD203B41FA5}">
                      <a16:colId xmlns:a16="http://schemas.microsoft.com/office/drawing/2014/main" val="4136395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Present %age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21Feb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24 Feb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Date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5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55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3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2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567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803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59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9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00496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3C9E2385-75C2-F0C0-9FDF-D481457F12DE}"/>
              </a:ext>
            </a:extLst>
          </p:cNvPr>
          <p:cNvSpPr/>
          <p:nvPr/>
        </p:nvSpPr>
        <p:spPr>
          <a:xfrm>
            <a:off x="5919537" y="2348997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FC3122-A86F-7D33-9E6B-947D169DC216}"/>
              </a:ext>
            </a:extLst>
          </p:cNvPr>
          <p:cNvSpPr/>
          <p:nvPr/>
        </p:nvSpPr>
        <p:spPr>
          <a:xfrm>
            <a:off x="5939589" y="3499164"/>
            <a:ext cx="176463" cy="2328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87CD9F-7E78-BEDD-1002-26DAEB5BC8F2}"/>
              </a:ext>
            </a:extLst>
          </p:cNvPr>
          <p:cNvSpPr/>
          <p:nvPr/>
        </p:nvSpPr>
        <p:spPr>
          <a:xfrm>
            <a:off x="5896673" y="5384107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EC9EC5-5AAB-3A72-4FB2-0C7B546E1227}"/>
              </a:ext>
            </a:extLst>
          </p:cNvPr>
          <p:cNvSpPr/>
          <p:nvPr/>
        </p:nvSpPr>
        <p:spPr>
          <a:xfrm>
            <a:off x="5907505" y="4991565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0AE192-C26C-5E5F-1476-361327EAB0C7}"/>
              </a:ext>
            </a:extLst>
          </p:cNvPr>
          <p:cNvSpPr/>
          <p:nvPr/>
        </p:nvSpPr>
        <p:spPr>
          <a:xfrm>
            <a:off x="5915526" y="459551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F8B7AB-AAFA-7520-2A7A-5E607E7045ED}"/>
              </a:ext>
            </a:extLst>
          </p:cNvPr>
          <p:cNvSpPr/>
          <p:nvPr/>
        </p:nvSpPr>
        <p:spPr>
          <a:xfrm>
            <a:off x="5927558" y="4266589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610DD4-3BB4-7F8C-9391-3895B8C0E52A}"/>
              </a:ext>
            </a:extLst>
          </p:cNvPr>
          <p:cNvSpPr/>
          <p:nvPr/>
        </p:nvSpPr>
        <p:spPr>
          <a:xfrm>
            <a:off x="5919537" y="3874057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395D632-1B83-F868-04A4-79B80BB0499D}"/>
              </a:ext>
            </a:extLst>
          </p:cNvPr>
          <p:cNvSpPr/>
          <p:nvPr/>
        </p:nvSpPr>
        <p:spPr>
          <a:xfrm>
            <a:off x="5903370" y="3146975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799557-DDED-5FDB-23E1-DB6D348733F7}"/>
              </a:ext>
            </a:extLst>
          </p:cNvPr>
          <p:cNvSpPr/>
          <p:nvPr/>
        </p:nvSpPr>
        <p:spPr>
          <a:xfrm>
            <a:off x="5932769" y="2763187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3DC7D6-484C-BA77-757C-B16B375F4A10}"/>
              </a:ext>
            </a:extLst>
          </p:cNvPr>
          <p:cNvSpPr/>
          <p:nvPr/>
        </p:nvSpPr>
        <p:spPr>
          <a:xfrm>
            <a:off x="6724584" y="232110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A7EB2C7-25FE-FCAB-B1EE-26D6D08CF369}"/>
              </a:ext>
            </a:extLst>
          </p:cNvPr>
          <p:cNvSpPr/>
          <p:nvPr/>
        </p:nvSpPr>
        <p:spPr>
          <a:xfrm>
            <a:off x="6744636" y="3471269"/>
            <a:ext cx="176463" cy="2328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0B6494-716C-7912-E583-5C3F577AD1EE}"/>
              </a:ext>
            </a:extLst>
          </p:cNvPr>
          <p:cNvSpPr/>
          <p:nvPr/>
        </p:nvSpPr>
        <p:spPr>
          <a:xfrm>
            <a:off x="6701720" y="535621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6F89F4-0E86-9171-5829-B1DC8AEB76D5}"/>
              </a:ext>
            </a:extLst>
          </p:cNvPr>
          <p:cNvSpPr/>
          <p:nvPr/>
        </p:nvSpPr>
        <p:spPr>
          <a:xfrm>
            <a:off x="6712552" y="4963670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C63792A-6B17-1095-7877-03DAAC091132}"/>
              </a:ext>
            </a:extLst>
          </p:cNvPr>
          <p:cNvSpPr/>
          <p:nvPr/>
        </p:nvSpPr>
        <p:spPr>
          <a:xfrm>
            <a:off x="6720573" y="4567617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93853AF-5F33-3A92-71D3-7CD6BE32DF7F}"/>
              </a:ext>
            </a:extLst>
          </p:cNvPr>
          <p:cNvSpPr/>
          <p:nvPr/>
        </p:nvSpPr>
        <p:spPr>
          <a:xfrm>
            <a:off x="6732605" y="4238694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11C58B5-ABE4-AF8A-3606-68F226BD370F}"/>
              </a:ext>
            </a:extLst>
          </p:cNvPr>
          <p:cNvSpPr/>
          <p:nvPr/>
        </p:nvSpPr>
        <p:spPr>
          <a:xfrm>
            <a:off x="6724584" y="384616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70757FF-4D58-DCB7-8873-598A2FD39F61}"/>
              </a:ext>
            </a:extLst>
          </p:cNvPr>
          <p:cNvSpPr/>
          <p:nvPr/>
        </p:nvSpPr>
        <p:spPr>
          <a:xfrm>
            <a:off x="6708417" y="3119080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DBE1AD-3856-A8C6-4D86-3AFF9E2AA908}"/>
              </a:ext>
            </a:extLst>
          </p:cNvPr>
          <p:cNvSpPr/>
          <p:nvPr/>
        </p:nvSpPr>
        <p:spPr>
          <a:xfrm>
            <a:off x="6737816" y="273529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72BD0FE-5052-0051-E158-4ED0F707603E}"/>
              </a:ext>
            </a:extLst>
          </p:cNvPr>
          <p:cNvSpPr/>
          <p:nvPr/>
        </p:nvSpPr>
        <p:spPr>
          <a:xfrm>
            <a:off x="7517475" y="232110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1BBCA3D-EAFD-A82A-B751-16817A0D5033}"/>
              </a:ext>
            </a:extLst>
          </p:cNvPr>
          <p:cNvSpPr/>
          <p:nvPr/>
        </p:nvSpPr>
        <p:spPr>
          <a:xfrm>
            <a:off x="7537527" y="3471269"/>
            <a:ext cx="176463" cy="2328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18BBC0-EA2E-8D38-714E-91341E1D8029}"/>
              </a:ext>
            </a:extLst>
          </p:cNvPr>
          <p:cNvSpPr/>
          <p:nvPr/>
        </p:nvSpPr>
        <p:spPr>
          <a:xfrm>
            <a:off x="7494611" y="535621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B9405F2-5BC9-EF92-1A34-96200F256B4B}"/>
              </a:ext>
            </a:extLst>
          </p:cNvPr>
          <p:cNvSpPr/>
          <p:nvPr/>
        </p:nvSpPr>
        <p:spPr>
          <a:xfrm>
            <a:off x="7505443" y="4963670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C403768-CD98-F1C9-8B4C-E21571A01AC9}"/>
              </a:ext>
            </a:extLst>
          </p:cNvPr>
          <p:cNvSpPr/>
          <p:nvPr/>
        </p:nvSpPr>
        <p:spPr>
          <a:xfrm>
            <a:off x="7513464" y="4567617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3260F9-8320-FF93-43A5-CFA2C4C4F548}"/>
              </a:ext>
            </a:extLst>
          </p:cNvPr>
          <p:cNvSpPr/>
          <p:nvPr/>
        </p:nvSpPr>
        <p:spPr>
          <a:xfrm>
            <a:off x="7525496" y="4238694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568FD4-99D0-4FD1-97CA-00B8CC8FA6EF}"/>
              </a:ext>
            </a:extLst>
          </p:cNvPr>
          <p:cNvSpPr/>
          <p:nvPr/>
        </p:nvSpPr>
        <p:spPr>
          <a:xfrm>
            <a:off x="7517475" y="384616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B7CD5EA-BE51-C51E-94DB-B5508BA1D743}"/>
              </a:ext>
            </a:extLst>
          </p:cNvPr>
          <p:cNvSpPr/>
          <p:nvPr/>
        </p:nvSpPr>
        <p:spPr>
          <a:xfrm>
            <a:off x="7501308" y="3119080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603E8E0-9750-ADD6-DF78-2A6EA0B6DF9B}"/>
              </a:ext>
            </a:extLst>
          </p:cNvPr>
          <p:cNvSpPr/>
          <p:nvPr/>
        </p:nvSpPr>
        <p:spPr>
          <a:xfrm>
            <a:off x="7530707" y="273529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506060C-57F9-6538-6AB4-343963025EBE}"/>
              </a:ext>
            </a:extLst>
          </p:cNvPr>
          <p:cNvSpPr/>
          <p:nvPr/>
        </p:nvSpPr>
        <p:spPr>
          <a:xfrm>
            <a:off x="8461691" y="2348997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17CD7F-9360-8C14-A2C1-D86D7C7C507B}"/>
              </a:ext>
            </a:extLst>
          </p:cNvPr>
          <p:cNvSpPr/>
          <p:nvPr/>
        </p:nvSpPr>
        <p:spPr>
          <a:xfrm>
            <a:off x="8481743" y="3499164"/>
            <a:ext cx="176463" cy="2328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4509530-4108-B5E5-9749-477385D87C1A}"/>
              </a:ext>
            </a:extLst>
          </p:cNvPr>
          <p:cNvSpPr/>
          <p:nvPr/>
        </p:nvSpPr>
        <p:spPr>
          <a:xfrm>
            <a:off x="8438827" y="5384107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966EF04-0CD0-9D61-FF27-6C016BE1DAAD}"/>
              </a:ext>
            </a:extLst>
          </p:cNvPr>
          <p:cNvSpPr/>
          <p:nvPr/>
        </p:nvSpPr>
        <p:spPr>
          <a:xfrm>
            <a:off x="8449659" y="4991565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73D0584-480F-800F-2ED7-F0DC280F7954}"/>
              </a:ext>
            </a:extLst>
          </p:cNvPr>
          <p:cNvSpPr/>
          <p:nvPr/>
        </p:nvSpPr>
        <p:spPr>
          <a:xfrm>
            <a:off x="8457680" y="459551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EA7B7EF-BA91-EAF9-93A5-5806EEA10334}"/>
              </a:ext>
            </a:extLst>
          </p:cNvPr>
          <p:cNvSpPr/>
          <p:nvPr/>
        </p:nvSpPr>
        <p:spPr>
          <a:xfrm>
            <a:off x="8469712" y="4266589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A3EC9F9-CE5E-2F47-E517-A9D6CD7121FC}"/>
              </a:ext>
            </a:extLst>
          </p:cNvPr>
          <p:cNvSpPr/>
          <p:nvPr/>
        </p:nvSpPr>
        <p:spPr>
          <a:xfrm>
            <a:off x="8461691" y="3874057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C37D8C2-928A-82C1-E3B6-103CC9E8DC07}"/>
              </a:ext>
            </a:extLst>
          </p:cNvPr>
          <p:cNvSpPr/>
          <p:nvPr/>
        </p:nvSpPr>
        <p:spPr>
          <a:xfrm>
            <a:off x="8445524" y="3146975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33EC928-A0CF-2E33-9D9F-0219D0BEC07A}"/>
              </a:ext>
            </a:extLst>
          </p:cNvPr>
          <p:cNvSpPr/>
          <p:nvPr/>
        </p:nvSpPr>
        <p:spPr>
          <a:xfrm>
            <a:off x="8474923" y="2763187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CC6BB2-23A6-9AB4-0507-2CCD3DCFEF9A}"/>
              </a:ext>
            </a:extLst>
          </p:cNvPr>
          <p:cNvSpPr/>
          <p:nvPr/>
        </p:nvSpPr>
        <p:spPr>
          <a:xfrm>
            <a:off x="9392545" y="2374746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29FB6D7-7962-1534-A17F-B11231F249AC}"/>
              </a:ext>
            </a:extLst>
          </p:cNvPr>
          <p:cNvSpPr/>
          <p:nvPr/>
        </p:nvSpPr>
        <p:spPr>
          <a:xfrm>
            <a:off x="9412597" y="3524913"/>
            <a:ext cx="176463" cy="2328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B8E1C26-A9FC-5CE9-35D8-E8B0B7B97BCF}"/>
              </a:ext>
            </a:extLst>
          </p:cNvPr>
          <p:cNvSpPr/>
          <p:nvPr/>
        </p:nvSpPr>
        <p:spPr>
          <a:xfrm>
            <a:off x="9369681" y="5409856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F0FAA18-50AD-9C1A-70FD-A50CBACB3727}"/>
              </a:ext>
            </a:extLst>
          </p:cNvPr>
          <p:cNvSpPr/>
          <p:nvPr/>
        </p:nvSpPr>
        <p:spPr>
          <a:xfrm>
            <a:off x="9380513" y="5017314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C37B6BA-E3B7-2380-30A0-1BA5992735FB}"/>
              </a:ext>
            </a:extLst>
          </p:cNvPr>
          <p:cNvSpPr/>
          <p:nvPr/>
        </p:nvSpPr>
        <p:spPr>
          <a:xfrm>
            <a:off x="9388534" y="4621261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E21145DE-048A-C25E-64E4-25CD25072B03}"/>
              </a:ext>
            </a:extLst>
          </p:cNvPr>
          <p:cNvSpPr/>
          <p:nvPr/>
        </p:nvSpPr>
        <p:spPr>
          <a:xfrm>
            <a:off x="9400566" y="4292338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1FF3F00-4C35-1C4F-87C5-4E6EA7957E9E}"/>
              </a:ext>
            </a:extLst>
          </p:cNvPr>
          <p:cNvSpPr/>
          <p:nvPr/>
        </p:nvSpPr>
        <p:spPr>
          <a:xfrm>
            <a:off x="9392545" y="3899806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576B986F-90FF-26D5-6DB6-B45FE81AE9DC}"/>
              </a:ext>
            </a:extLst>
          </p:cNvPr>
          <p:cNvSpPr/>
          <p:nvPr/>
        </p:nvSpPr>
        <p:spPr>
          <a:xfrm>
            <a:off x="9376378" y="3172724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CA201E2-07C5-BF41-8E0E-AF1BCF3CC46B}"/>
              </a:ext>
            </a:extLst>
          </p:cNvPr>
          <p:cNvSpPr/>
          <p:nvPr/>
        </p:nvSpPr>
        <p:spPr>
          <a:xfrm>
            <a:off x="9405777" y="2788936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8B6CC1C3-9D79-02BC-C113-9211AC7C1113}"/>
              </a:ext>
            </a:extLst>
          </p:cNvPr>
          <p:cNvSpPr/>
          <p:nvPr/>
        </p:nvSpPr>
        <p:spPr>
          <a:xfrm>
            <a:off x="10260562" y="232110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E61A84D-028E-6771-DB92-74D7B455EC5F}"/>
              </a:ext>
            </a:extLst>
          </p:cNvPr>
          <p:cNvSpPr/>
          <p:nvPr/>
        </p:nvSpPr>
        <p:spPr>
          <a:xfrm>
            <a:off x="10280614" y="3471269"/>
            <a:ext cx="176463" cy="2328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64FFCC3-5303-FCA6-2E13-5DC1D0F6C451}"/>
              </a:ext>
            </a:extLst>
          </p:cNvPr>
          <p:cNvSpPr/>
          <p:nvPr/>
        </p:nvSpPr>
        <p:spPr>
          <a:xfrm>
            <a:off x="10237698" y="535621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1C9AEE2-A397-6D3F-CCE1-9004CC21129E}"/>
              </a:ext>
            </a:extLst>
          </p:cNvPr>
          <p:cNvSpPr/>
          <p:nvPr/>
        </p:nvSpPr>
        <p:spPr>
          <a:xfrm>
            <a:off x="10248530" y="4963670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5211921-8C47-1B09-5DAB-EF9259FC98FD}"/>
              </a:ext>
            </a:extLst>
          </p:cNvPr>
          <p:cNvSpPr/>
          <p:nvPr/>
        </p:nvSpPr>
        <p:spPr>
          <a:xfrm>
            <a:off x="10256551" y="4567617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1383F33-E8F1-5ABC-A3CD-F5CA2B1702FA}"/>
              </a:ext>
            </a:extLst>
          </p:cNvPr>
          <p:cNvSpPr/>
          <p:nvPr/>
        </p:nvSpPr>
        <p:spPr>
          <a:xfrm>
            <a:off x="10268583" y="4238694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15DBC84-D416-033E-5A42-9B6AD7AA91D1}"/>
              </a:ext>
            </a:extLst>
          </p:cNvPr>
          <p:cNvSpPr/>
          <p:nvPr/>
        </p:nvSpPr>
        <p:spPr>
          <a:xfrm>
            <a:off x="10260562" y="384616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BB01D453-9E4E-B792-2A20-D11E9D6A4CE6}"/>
              </a:ext>
            </a:extLst>
          </p:cNvPr>
          <p:cNvSpPr/>
          <p:nvPr/>
        </p:nvSpPr>
        <p:spPr>
          <a:xfrm>
            <a:off x="10244395" y="3119080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79760EA-3D54-C298-1369-AC4392CB664A}"/>
              </a:ext>
            </a:extLst>
          </p:cNvPr>
          <p:cNvSpPr/>
          <p:nvPr/>
        </p:nvSpPr>
        <p:spPr>
          <a:xfrm>
            <a:off x="10273794" y="273529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4B358272-D754-DFBB-9D71-E3CB2C7421EE}"/>
              </a:ext>
            </a:extLst>
          </p:cNvPr>
          <p:cNvSpPr/>
          <p:nvPr/>
        </p:nvSpPr>
        <p:spPr>
          <a:xfrm>
            <a:off x="11185925" y="229833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155D43B-DBFF-0F24-099E-33819B1C9E33}"/>
              </a:ext>
            </a:extLst>
          </p:cNvPr>
          <p:cNvSpPr/>
          <p:nvPr/>
        </p:nvSpPr>
        <p:spPr>
          <a:xfrm>
            <a:off x="11205977" y="3448499"/>
            <a:ext cx="176463" cy="23284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BBCDA6CC-F095-592F-73D0-2923EE27EC28}"/>
              </a:ext>
            </a:extLst>
          </p:cNvPr>
          <p:cNvSpPr/>
          <p:nvPr/>
        </p:nvSpPr>
        <p:spPr>
          <a:xfrm>
            <a:off x="11163061" y="533344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F70B56B5-3DD0-B206-B54D-6EF871A77527}"/>
              </a:ext>
            </a:extLst>
          </p:cNvPr>
          <p:cNvSpPr/>
          <p:nvPr/>
        </p:nvSpPr>
        <p:spPr>
          <a:xfrm>
            <a:off x="11173893" y="4940900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EB73D7D-5300-5FC3-F46D-C26AA2357F6B}"/>
              </a:ext>
            </a:extLst>
          </p:cNvPr>
          <p:cNvSpPr/>
          <p:nvPr/>
        </p:nvSpPr>
        <p:spPr>
          <a:xfrm>
            <a:off x="11181914" y="4544847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103F5A4-B16D-A35D-1708-0BE6CEAB8F03}"/>
              </a:ext>
            </a:extLst>
          </p:cNvPr>
          <p:cNvSpPr/>
          <p:nvPr/>
        </p:nvSpPr>
        <p:spPr>
          <a:xfrm>
            <a:off x="11193946" y="4215924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9773C62-2E70-21BB-FCDA-B52BE6E278FF}"/>
              </a:ext>
            </a:extLst>
          </p:cNvPr>
          <p:cNvSpPr/>
          <p:nvPr/>
        </p:nvSpPr>
        <p:spPr>
          <a:xfrm>
            <a:off x="11185925" y="382339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EDEAB4F-05D8-DFF5-0253-6B215AAE4F96}"/>
              </a:ext>
            </a:extLst>
          </p:cNvPr>
          <p:cNvSpPr/>
          <p:nvPr/>
        </p:nvSpPr>
        <p:spPr>
          <a:xfrm>
            <a:off x="11169758" y="3096310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7E44FC5-857D-3D1C-491E-5080E7A01482}"/>
              </a:ext>
            </a:extLst>
          </p:cNvPr>
          <p:cNvSpPr/>
          <p:nvPr/>
        </p:nvSpPr>
        <p:spPr>
          <a:xfrm>
            <a:off x="11199157" y="2712522"/>
            <a:ext cx="176463" cy="23284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AFAF0F-1A8E-1F83-CE2A-96C1CA43D71A}"/>
              </a:ext>
            </a:extLst>
          </p:cNvPr>
          <p:cNvSpPr/>
          <p:nvPr/>
        </p:nvSpPr>
        <p:spPr>
          <a:xfrm>
            <a:off x="306860" y="106679"/>
            <a:ext cx="1825024" cy="379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Take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44DFF-8889-E038-E623-B3626B7B122E}"/>
              </a:ext>
            </a:extLst>
          </p:cNvPr>
          <p:cNvSpPr txBox="1"/>
          <p:nvPr/>
        </p:nvSpPr>
        <p:spPr>
          <a:xfrm>
            <a:off x="306859" y="2298332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D26B2-D7EE-CCC6-48C3-0ED874C7E4CD}"/>
              </a:ext>
            </a:extLst>
          </p:cNvPr>
          <p:cNvSpPr txBox="1"/>
          <p:nvPr/>
        </p:nvSpPr>
        <p:spPr>
          <a:xfrm>
            <a:off x="261937" y="335396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 Lecture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A7D55C-C1D9-2958-07F0-2BC8E8230D1B}"/>
              </a:ext>
            </a:extLst>
          </p:cNvPr>
          <p:cNvSpPr txBox="1"/>
          <p:nvPr/>
        </p:nvSpPr>
        <p:spPr>
          <a:xfrm>
            <a:off x="306859" y="1979665"/>
            <a:ext cx="221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Detail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8CA979-2761-1EB7-CD19-A3DD81DDA91A}"/>
              </a:ext>
            </a:extLst>
          </p:cNvPr>
          <p:cNvSpPr txBox="1"/>
          <p:nvPr/>
        </p:nvSpPr>
        <p:spPr>
          <a:xfrm>
            <a:off x="306859" y="166506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Schedule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11C20-DCD2-311D-A242-25D889E5CD12}"/>
              </a:ext>
            </a:extLst>
          </p:cNvPr>
          <p:cNvSpPr txBox="1"/>
          <p:nvPr/>
        </p:nvSpPr>
        <p:spPr>
          <a:xfrm>
            <a:off x="306859" y="508518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86CD2-FE84-0D61-E542-55D721F0612E}"/>
              </a:ext>
            </a:extLst>
          </p:cNvPr>
          <p:cNvSpPr txBox="1"/>
          <p:nvPr/>
        </p:nvSpPr>
        <p:spPr>
          <a:xfrm>
            <a:off x="720129" y="76117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Brief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97A5EF-C43D-F590-8307-59B8377E4B3A}"/>
              </a:ext>
            </a:extLst>
          </p:cNvPr>
          <p:cNvSpPr txBox="1"/>
          <p:nvPr/>
        </p:nvSpPr>
        <p:spPr>
          <a:xfrm>
            <a:off x="720129" y="1367733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Plan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5B2A44-0108-DA84-B117-24203C3BA654}"/>
              </a:ext>
            </a:extLst>
          </p:cNvPr>
          <p:cNvSpPr txBox="1"/>
          <p:nvPr/>
        </p:nvSpPr>
        <p:spPr>
          <a:xfrm>
            <a:off x="714120" y="1058497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455462-6132-12B1-74E3-F508AE22158A}"/>
              </a:ext>
            </a:extLst>
          </p:cNvPr>
          <p:cNvSpPr txBox="1"/>
          <p:nvPr/>
        </p:nvSpPr>
        <p:spPr>
          <a:xfrm>
            <a:off x="261937" y="362931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e-Content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CD39EE-9D25-EFBE-4DF0-8D6C1C57F8DC}"/>
              </a:ext>
            </a:extLst>
          </p:cNvPr>
          <p:cNvSpPr txBox="1"/>
          <p:nvPr/>
        </p:nvSpPr>
        <p:spPr>
          <a:xfrm>
            <a:off x="714120" y="2581841"/>
            <a:ext cx="182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</a:t>
            </a:r>
          </a:p>
          <a:p>
            <a:r>
              <a:rPr lang="en-US" dirty="0"/>
              <a:t>Heat Map</a:t>
            </a:r>
          </a:p>
          <a:p>
            <a:r>
              <a:rPr lang="en-US" b="1" dirty="0"/>
              <a:t>Status Sheet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E3D8B6F-ED3D-29B5-9265-CDBA06ABFA82}"/>
              </a:ext>
            </a:extLst>
          </p:cNvPr>
          <p:cNvSpPr txBox="1"/>
          <p:nvPr/>
        </p:nvSpPr>
        <p:spPr>
          <a:xfrm>
            <a:off x="266801" y="4209895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D2C7F6-8110-BCD2-8416-0F299460E35B}"/>
              </a:ext>
            </a:extLst>
          </p:cNvPr>
          <p:cNvSpPr txBox="1"/>
          <p:nvPr/>
        </p:nvSpPr>
        <p:spPr>
          <a:xfrm>
            <a:off x="261937" y="4774442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 Sheet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DB4E0DC-BBA1-4094-016D-E9ED21D237BA}"/>
              </a:ext>
            </a:extLst>
          </p:cNvPr>
          <p:cNvSpPr txBox="1"/>
          <p:nvPr/>
        </p:nvSpPr>
        <p:spPr>
          <a:xfrm>
            <a:off x="266801" y="4511446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Test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7427174-23FA-7CF0-AC87-51FA93B5C8AE}"/>
              </a:ext>
            </a:extLst>
          </p:cNvPr>
          <p:cNvSpPr txBox="1"/>
          <p:nvPr/>
        </p:nvSpPr>
        <p:spPr>
          <a:xfrm>
            <a:off x="261937" y="392664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Bank</a:t>
            </a:r>
          </a:p>
        </p:txBody>
      </p:sp>
    </p:spTree>
    <p:extLst>
      <p:ext uri="{BB962C8B-B14F-4D97-AF65-F5344CB8AC3E}">
        <p14:creationId xmlns:p14="http://schemas.microsoft.com/office/powerpoint/2010/main" val="1916873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D3C7D-41F6-663F-F1DE-647AE199F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0930DC-2A93-655B-EA93-5BC4131F70CD}"/>
              </a:ext>
            </a:extLst>
          </p:cNvPr>
          <p:cNvSpPr/>
          <p:nvPr/>
        </p:nvSpPr>
        <p:spPr>
          <a:xfrm>
            <a:off x="306860" y="106679"/>
            <a:ext cx="1825024" cy="379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Take Class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0A0C9FA-619B-1B98-EF2B-F822BCA044DF}"/>
              </a:ext>
            </a:extLst>
          </p:cNvPr>
          <p:cNvCxnSpPr/>
          <p:nvPr/>
        </p:nvCxnSpPr>
        <p:spPr>
          <a:xfrm>
            <a:off x="1632641" y="5385131"/>
            <a:ext cx="0" cy="7518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031F48-12B1-7DB1-FFFC-64FB7C47E0A8}"/>
              </a:ext>
            </a:extLst>
          </p:cNvPr>
          <p:cNvSpPr txBox="1"/>
          <p:nvPr/>
        </p:nvSpPr>
        <p:spPr>
          <a:xfrm>
            <a:off x="306859" y="2298332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B5C9FA-5D88-8AD3-7CD2-F2B270E187A1}"/>
              </a:ext>
            </a:extLst>
          </p:cNvPr>
          <p:cNvSpPr txBox="1"/>
          <p:nvPr/>
        </p:nvSpPr>
        <p:spPr>
          <a:xfrm>
            <a:off x="283581" y="3341827"/>
            <a:ext cx="221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Recorded Lecture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DC43CF-E247-EDF6-F4ED-D97F3A350F3C}"/>
              </a:ext>
            </a:extLst>
          </p:cNvPr>
          <p:cNvSpPr txBox="1"/>
          <p:nvPr/>
        </p:nvSpPr>
        <p:spPr>
          <a:xfrm>
            <a:off x="306859" y="1979665"/>
            <a:ext cx="221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Detail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61BCAB-EA5C-EC71-0BC9-9B7874BE2995}"/>
              </a:ext>
            </a:extLst>
          </p:cNvPr>
          <p:cNvSpPr txBox="1"/>
          <p:nvPr/>
        </p:nvSpPr>
        <p:spPr>
          <a:xfrm>
            <a:off x="306859" y="166506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Schedule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AC020F-48CB-DD8A-4CEC-A35F76316D79}"/>
              </a:ext>
            </a:extLst>
          </p:cNvPr>
          <p:cNvSpPr txBox="1"/>
          <p:nvPr/>
        </p:nvSpPr>
        <p:spPr>
          <a:xfrm>
            <a:off x="306859" y="508518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4605F7B-5F70-0AC8-FEFF-8D1A0A1D68E0}"/>
              </a:ext>
            </a:extLst>
          </p:cNvPr>
          <p:cNvSpPr txBox="1"/>
          <p:nvPr/>
        </p:nvSpPr>
        <p:spPr>
          <a:xfrm>
            <a:off x="720129" y="76117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Brief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E5916D-2F51-9276-9D66-8FB18B4852DE}"/>
              </a:ext>
            </a:extLst>
          </p:cNvPr>
          <p:cNvSpPr txBox="1"/>
          <p:nvPr/>
        </p:nvSpPr>
        <p:spPr>
          <a:xfrm>
            <a:off x="720129" y="1367733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Plan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3618DA-5202-3787-10A1-197BE9722AD2}"/>
              </a:ext>
            </a:extLst>
          </p:cNvPr>
          <p:cNvSpPr txBox="1"/>
          <p:nvPr/>
        </p:nvSpPr>
        <p:spPr>
          <a:xfrm>
            <a:off x="714120" y="1058497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6979C4-11C0-39E3-C04F-3CF900DE22CE}"/>
              </a:ext>
            </a:extLst>
          </p:cNvPr>
          <p:cNvSpPr txBox="1"/>
          <p:nvPr/>
        </p:nvSpPr>
        <p:spPr>
          <a:xfrm>
            <a:off x="261937" y="362931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e-Content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3FFE0D-0466-A5CE-172B-B95431A0452F}"/>
              </a:ext>
            </a:extLst>
          </p:cNvPr>
          <p:cNvSpPr txBox="1"/>
          <p:nvPr/>
        </p:nvSpPr>
        <p:spPr>
          <a:xfrm>
            <a:off x="714120" y="2581841"/>
            <a:ext cx="182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</a:t>
            </a:r>
          </a:p>
          <a:p>
            <a:r>
              <a:rPr lang="en-US" dirty="0"/>
              <a:t>Heat Map</a:t>
            </a:r>
          </a:p>
          <a:p>
            <a:r>
              <a:rPr lang="en-US" dirty="0"/>
              <a:t>Status Sheet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BD18C13-3562-C252-1606-53108A32364F}"/>
              </a:ext>
            </a:extLst>
          </p:cNvPr>
          <p:cNvGrpSpPr/>
          <p:nvPr/>
        </p:nvGrpSpPr>
        <p:grpSpPr>
          <a:xfrm>
            <a:off x="3295458" y="693184"/>
            <a:ext cx="2599634" cy="2395466"/>
            <a:chOff x="3315892" y="900560"/>
            <a:chExt cx="2599634" cy="239546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203E78A-0057-B3B1-0102-E196F993C991}"/>
                </a:ext>
              </a:extLst>
            </p:cNvPr>
            <p:cNvSpPr/>
            <p:nvPr/>
          </p:nvSpPr>
          <p:spPr>
            <a:xfrm>
              <a:off x="3315892" y="1737065"/>
              <a:ext cx="2594810" cy="1558961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A295391-3019-A3DC-A3E3-CA4F92405F0E}"/>
                </a:ext>
              </a:extLst>
            </p:cNvPr>
            <p:cNvSpPr/>
            <p:nvPr/>
          </p:nvSpPr>
          <p:spPr>
            <a:xfrm>
              <a:off x="3320715" y="900560"/>
              <a:ext cx="2594811" cy="126377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/>
                <a:t>Lecture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3596B8-0F7B-3ABC-A854-3F8EDA2795FF}"/>
                </a:ext>
              </a:extLst>
            </p:cNvPr>
            <p:cNvSpPr txBox="1"/>
            <p:nvPr/>
          </p:nvSpPr>
          <p:spPr>
            <a:xfrm>
              <a:off x="3524439" y="2453932"/>
              <a:ext cx="217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Date:       Time:</a:t>
              </a:r>
            </a:p>
            <a:p>
              <a:pPr algn="ctr"/>
              <a:r>
                <a:rPr lang="en-US" sz="1400" dirty="0"/>
                <a:t>Duration: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0425A01-07BB-FBF7-9C1E-78E1B1D0D8CE}"/>
              </a:ext>
            </a:extLst>
          </p:cNvPr>
          <p:cNvGrpSpPr/>
          <p:nvPr/>
        </p:nvGrpSpPr>
        <p:grpSpPr>
          <a:xfrm>
            <a:off x="6103639" y="693184"/>
            <a:ext cx="2599634" cy="2395466"/>
            <a:chOff x="3315892" y="900560"/>
            <a:chExt cx="2599634" cy="239546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2365E12-9124-D9A9-EA65-C44407BBE2BB}"/>
                </a:ext>
              </a:extLst>
            </p:cNvPr>
            <p:cNvSpPr/>
            <p:nvPr/>
          </p:nvSpPr>
          <p:spPr>
            <a:xfrm>
              <a:off x="3315892" y="1737065"/>
              <a:ext cx="2594810" cy="1558961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EC2E0CA-0783-A641-B42F-7DFE1552674F}"/>
                </a:ext>
              </a:extLst>
            </p:cNvPr>
            <p:cNvSpPr/>
            <p:nvPr/>
          </p:nvSpPr>
          <p:spPr>
            <a:xfrm>
              <a:off x="3320715" y="900560"/>
              <a:ext cx="2594811" cy="126377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/>
                <a:t>Lecture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8BD3E9-A07A-A2BA-317B-55814E67C76C}"/>
                </a:ext>
              </a:extLst>
            </p:cNvPr>
            <p:cNvSpPr txBox="1"/>
            <p:nvPr/>
          </p:nvSpPr>
          <p:spPr>
            <a:xfrm>
              <a:off x="3536457" y="2428764"/>
              <a:ext cx="217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Date:       Time:</a:t>
              </a:r>
            </a:p>
            <a:p>
              <a:pPr algn="ctr"/>
              <a:r>
                <a:rPr lang="en-US" sz="1400" dirty="0"/>
                <a:t>Duration: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C2D30C-52CA-61B9-7AF6-6A530618AA33}"/>
              </a:ext>
            </a:extLst>
          </p:cNvPr>
          <p:cNvGrpSpPr/>
          <p:nvPr/>
        </p:nvGrpSpPr>
        <p:grpSpPr>
          <a:xfrm>
            <a:off x="8916643" y="693184"/>
            <a:ext cx="2599634" cy="2395466"/>
            <a:chOff x="3315892" y="900560"/>
            <a:chExt cx="2599634" cy="239546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93ABC48-5AD7-A683-EF40-4ADC9B090FC7}"/>
                </a:ext>
              </a:extLst>
            </p:cNvPr>
            <p:cNvSpPr/>
            <p:nvPr/>
          </p:nvSpPr>
          <p:spPr>
            <a:xfrm>
              <a:off x="3315892" y="1737065"/>
              <a:ext cx="2594810" cy="1558961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8E53E61-A13D-1C77-91F9-E0FF84AC196C}"/>
                </a:ext>
              </a:extLst>
            </p:cNvPr>
            <p:cNvSpPr/>
            <p:nvPr/>
          </p:nvSpPr>
          <p:spPr>
            <a:xfrm>
              <a:off x="3320715" y="900560"/>
              <a:ext cx="2594811" cy="126377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/>
                <a:t>Lecture 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0EF863D-29D7-1650-73CB-21EA89B68486}"/>
                </a:ext>
              </a:extLst>
            </p:cNvPr>
            <p:cNvSpPr txBox="1"/>
            <p:nvPr/>
          </p:nvSpPr>
          <p:spPr>
            <a:xfrm>
              <a:off x="3524439" y="2428764"/>
              <a:ext cx="217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Date:       Time:</a:t>
              </a:r>
            </a:p>
            <a:p>
              <a:pPr algn="ctr"/>
              <a:r>
                <a:rPr lang="en-US" sz="1400" dirty="0"/>
                <a:t>Duration: 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AFA0686D-F748-1E15-62FE-562C02EA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89" y="2710786"/>
            <a:ext cx="261436" cy="2614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93A8682-D478-8225-1D9A-44331C92D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41" y="2731932"/>
            <a:ext cx="261436" cy="26143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D1ED2F5-5097-1809-1DDB-2080303FB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247" y="2710786"/>
            <a:ext cx="261436" cy="26143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DD5F294-2E03-A4F6-01BF-3519B6E125CE}"/>
              </a:ext>
            </a:extLst>
          </p:cNvPr>
          <p:cNvSpPr txBox="1"/>
          <p:nvPr/>
        </p:nvSpPr>
        <p:spPr>
          <a:xfrm>
            <a:off x="6312186" y="1963009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Title of the Lecture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6DC649-0523-DEBD-D8C2-E745D5CCCB2B}"/>
              </a:ext>
            </a:extLst>
          </p:cNvPr>
          <p:cNvSpPr txBox="1"/>
          <p:nvPr/>
        </p:nvSpPr>
        <p:spPr>
          <a:xfrm>
            <a:off x="3534678" y="198553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Title of the Lecture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5AB3F3-14ED-DD3A-8B72-35A1783C6308}"/>
              </a:ext>
            </a:extLst>
          </p:cNvPr>
          <p:cNvSpPr txBox="1"/>
          <p:nvPr/>
        </p:nvSpPr>
        <p:spPr>
          <a:xfrm>
            <a:off x="9132449" y="1944310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Title of the Lecture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52D3ACF-1EF8-D813-0F63-DD49BEE62B5D}"/>
              </a:ext>
            </a:extLst>
          </p:cNvPr>
          <p:cNvGrpSpPr/>
          <p:nvPr/>
        </p:nvGrpSpPr>
        <p:grpSpPr>
          <a:xfrm>
            <a:off x="3295458" y="3439029"/>
            <a:ext cx="2599634" cy="2395466"/>
            <a:chOff x="3315892" y="900560"/>
            <a:chExt cx="2599634" cy="239546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55BEC40-B21D-C34A-33DB-62B432957DF0}"/>
                </a:ext>
              </a:extLst>
            </p:cNvPr>
            <p:cNvSpPr/>
            <p:nvPr/>
          </p:nvSpPr>
          <p:spPr>
            <a:xfrm>
              <a:off x="3315892" y="1737065"/>
              <a:ext cx="2594810" cy="1558961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2E9185E-8AF6-79B6-898B-5510D3A45805}"/>
                </a:ext>
              </a:extLst>
            </p:cNvPr>
            <p:cNvSpPr/>
            <p:nvPr/>
          </p:nvSpPr>
          <p:spPr>
            <a:xfrm>
              <a:off x="3320715" y="900560"/>
              <a:ext cx="2594811" cy="126377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/>
                <a:t>Lecture 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9895690-8D71-FC1A-3FC1-0E0E57A945EA}"/>
                </a:ext>
              </a:extLst>
            </p:cNvPr>
            <p:cNvSpPr txBox="1"/>
            <p:nvPr/>
          </p:nvSpPr>
          <p:spPr>
            <a:xfrm>
              <a:off x="3524439" y="2453932"/>
              <a:ext cx="217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Date:       Time:</a:t>
              </a:r>
            </a:p>
            <a:p>
              <a:pPr algn="ctr"/>
              <a:r>
                <a:rPr lang="en-US" sz="1400" dirty="0"/>
                <a:t>Duration: 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CF719E4-E3A9-6C31-1A2F-BF9D983DFBB8}"/>
              </a:ext>
            </a:extLst>
          </p:cNvPr>
          <p:cNvGrpSpPr/>
          <p:nvPr/>
        </p:nvGrpSpPr>
        <p:grpSpPr>
          <a:xfrm>
            <a:off x="6103639" y="3439029"/>
            <a:ext cx="2599634" cy="2395466"/>
            <a:chOff x="3315892" y="900560"/>
            <a:chExt cx="2599634" cy="239546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2D2EA3EE-F16C-3E69-305A-1277F427FD5C}"/>
                </a:ext>
              </a:extLst>
            </p:cNvPr>
            <p:cNvSpPr/>
            <p:nvPr/>
          </p:nvSpPr>
          <p:spPr>
            <a:xfrm>
              <a:off x="3315892" y="1737065"/>
              <a:ext cx="2594810" cy="15589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499B05A5-4392-F3DE-26DE-8EA4502F47F7}"/>
                </a:ext>
              </a:extLst>
            </p:cNvPr>
            <p:cNvSpPr/>
            <p:nvPr/>
          </p:nvSpPr>
          <p:spPr>
            <a:xfrm>
              <a:off x="3320715" y="900560"/>
              <a:ext cx="2594811" cy="126377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/>
                <a:t>Lecture 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62D0B9C-6637-0841-0178-78E32B09027B}"/>
                </a:ext>
              </a:extLst>
            </p:cNvPr>
            <p:cNvSpPr txBox="1"/>
            <p:nvPr/>
          </p:nvSpPr>
          <p:spPr>
            <a:xfrm>
              <a:off x="3536457" y="2428764"/>
              <a:ext cx="217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Date:       Time:</a:t>
              </a:r>
            </a:p>
            <a:p>
              <a:pPr algn="ctr"/>
              <a:r>
                <a:rPr lang="en-US" sz="1400" dirty="0"/>
                <a:t>Duration: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F3A8B0A-2A24-906D-59C9-DF8860C0EDD7}"/>
              </a:ext>
            </a:extLst>
          </p:cNvPr>
          <p:cNvGrpSpPr/>
          <p:nvPr/>
        </p:nvGrpSpPr>
        <p:grpSpPr>
          <a:xfrm>
            <a:off x="8916643" y="3439029"/>
            <a:ext cx="2599634" cy="2395466"/>
            <a:chOff x="3315892" y="900560"/>
            <a:chExt cx="2599634" cy="239546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4964BAAF-F637-6E7C-B508-0C609C17D547}"/>
                </a:ext>
              </a:extLst>
            </p:cNvPr>
            <p:cNvSpPr/>
            <p:nvPr/>
          </p:nvSpPr>
          <p:spPr>
            <a:xfrm>
              <a:off x="3315892" y="1737065"/>
              <a:ext cx="2594810" cy="15589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EA3615AA-EA92-6ED2-429B-849DBFA93E15}"/>
                </a:ext>
              </a:extLst>
            </p:cNvPr>
            <p:cNvSpPr/>
            <p:nvPr/>
          </p:nvSpPr>
          <p:spPr>
            <a:xfrm>
              <a:off x="3320715" y="900560"/>
              <a:ext cx="2594811" cy="126377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/>
                <a:t>Lecture 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76D79E2-2508-46B0-B996-8E279B9E1FA1}"/>
                </a:ext>
              </a:extLst>
            </p:cNvPr>
            <p:cNvSpPr txBox="1"/>
            <p:nvPr/>
          </p:nvSpPr>
          <p:spPr>
            <a:xfrm>
              <a:off x="3524439" y="2428764"/>
              <a:ext cx="217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Date:       Time:</a:t>
              </a:r>
            </a:p>
            <a:p>
              <a:pPr algn="ctr"/>
              <a:r>
                <a:rPr lang="en-US" sz="1400" dirty="0"/>
                <a:t>Duration: 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DDFE8798-30D1-B6E5-8365-9F222626C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42" y="5470818"/>
            <a:ext cx="261436" cy="261436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569EB712-6B46-E91D-C2D8-EBDA21858CDF}"/>
              </a:ext>
            </a:extLst>
          </p:cNvPr>
          <p:cNvSpPr txBox="1"/>
          <p:nvPr/>
        </p:nvSpPr>
        <p:spPr>
          <a:xfrm>
            <a:off x="6312186" y="4708854"/>
            <a:ext cx="2177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Add Title of the Lecture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AA1F76-DDA8-8E73-3AF5-8964E7C7B3AC}"/>
              </a:ext>
            </a:extLst>
          </p:cNvPr>
          <p:cNvSpPr txBox="1"/>
          <p:nvPr/>
        </p:nvSpPr>
        <p:spPr>
          <a:xfrm>
            <a:off x="3534678" y="4731379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Title of the Lecture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C2205A-0551-3B5F-FE6D-BD313680D88E}"/>
              </a:ext>
            </a:extLst>
          </p:cNvPr>
          <p:cNvSpPr txBox="1"/>
          <p:nvPr/>
        </p:nvSpPr>
        <p:spPr>
          <a:xfrm>
            <a:off x="9132449" y="4690155"/>
            <a:ext cx="2177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Add Title of the Lecture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B25EA4-A793-13F2-A3DA-E7CA0B977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424" y="5424358"/>
            <a:ext cx="353599" cy="365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1F68C9-453B-DE89-6B5F-0DA9819A3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002" y="5438360"/>
            <a:ext cx="353599" cy="365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1D4E70-9FDC-7388-74D9-1DA67AE9BA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667" t="21348" r="15966" b="28569"/>
          <a:stretch/>
        </p:blipFill>
        <p:spPr>
          <a:xfrm>
            <a:off x="6765489" y="5415499"/>
            <a:ext cx="369615" cy="3097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84AB89-24A4-19A4-A711-35463DC2B1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667" t="21348" r="15966" b="28569"/>
          <a:stretch/>
        </p:blipFill>
        <p:spPr>
          <a:xfrm>
            <a:off x="9681247" y="5451350"/>
            <a:ext cx="369615" cy="3097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1F37D3-B479-5DA2-266D-434AD9BD9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36" y="2693585"/>
            <a:ext cx="353599" cy="365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600F5B-6376-AB9B-D0DA-D27DB63B782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4876302" y="2754805"/>
            <a:ext cx="364726" cy="1733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B2021B-E683-5EFA-A14D-696E116814F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695" t="42085" r="695" b="7176"/>
          <a:stretch/>
        </p:blipFill>
        <p:spPr>
          <a:xfrm>
            <a:off x="7652124" y="5490453"/>
            <a:ext cx="332775" cy="2037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8AE460B-22DB-8100-3B48-C4D867123F4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695" t="42085" r="695" b="7176"/>
          <a:stretch/>
        </p:blipFill>
        <p:spPr>
          <a:xfrm>
            <a:off x="10559359" y="5508680"/>
            <a:ext cx="353600" cy="21653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312CD9B-732E-C8BF-1199-163B09455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06" y="2688370"/>
            <a:ext cx="353599" cy="36579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12F8054-3806-CCEF-C377-6214CEBF5AA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7719191" y="2784567"/>
            <a:ext cx="364726" cy="1733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C121117-277E-C9E6-80E7-63F9FC2AD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681" y="2690305"/>
            <a:ext cx="353599" cy="3657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24B50E2-3DE5-A0CD-1C37-216BB33C870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10470247" y="2751525"/>
            <a:ext cx="364726" cy="1733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B29BBFF-3796-1807-3DE6-499BB479A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30" y="5453618"/>
            <a:ext cx="353599" cy="36579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B534F80-F694-5C3D-8544-13CD1317D8A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4917696" y="5514838"/>
            <a:ext cx="364726" cy="17339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FBE736C-FF41-DB5B-3DA1-9636E25AB14C}"/>
              </a:ext>
            </a:extLst>
          </p:cNvPr>
          <p:cNvSpPr/>
          <p:nvPr/>
        </p:nvSpPr>
        <p:spPr>
          <a:xfrm>
            <a:off x="3069970" y="5993115"/>
            <a:ext cx="8665263" cy="406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Google Sans"/>
              </a:rPr>
              <a:t>Note: Uncut Lecture recordings will be automatically listed by Sunday Midnight if not reviewed by Sunday midnight 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3EA6C4D-CD09-1AE5-3715-2BE541B46A03}"/>
              </a:ext>
            </a:extLst>
          </p:cNvPr>
          <p:cNvSpPr/>
          <p:nvPr/>
        </p:nvSpPr>
        <p:spPr>
          <a:xfrm>
            <a:off x="7150229" y="5351418"/>
            <a:ext cx="514529" cy="4366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E06D942-BE4F-D8A0-2CE9-5C9258767187}"/>
              </a:ext>
            </a:extLst>
          </p:cNvPr>
          <p:cNvSpPr txBox="1"/>
          <p:nvPr/>
        </p:nvSpPr>
        <p:spPr>
          <a:xfrm>
            <a:off x="266801" y="4209895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3D4B89-B4AF-F4DD-44EE-AB77F3CFEA85}"/>
              </a:ext>
            </a:extLst>
          </p:cNvPr>
          <p:cNvSpPr txBox="1"/>
          <p:nvPr/>
        </p:nvSpPr>
        <p:spPr>
          <a:xfrm>
            <a:off x="261937" y="4774442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 Sheet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F71FE8-A043-B349-CA6D-77ACDE80D090}"/>
              </a:ext>
            </a:extLst>
          </p:cNvPr>
          <p:cNvSpPr txBox="1"/>
          <p:nvPr/>
        </p:nvSpPr>
        <p:spPr>
          <a:xfrm>
            <a:off x="266801" y="4511446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9B3B6EF-6477-0F55-3584-9C00E634FAED}"/>
              </a:ext>
            </a:extLst>
          </p:cNvPr>
          <p:cNvSpPr txBox="1"/>
          <p:nvPr/>
        </p:nvSpPr>
        <p:spPr>
          <a:xfrm>
            <a:off x="261937" y="392664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Bank</a:t>
            </a:r>
          </a:p>
        </p:txBody>
      </p:sp>
    </p:spTree>
    <p:extLst>
      <p:ext uri="{BB962C8B-B14F-4D97-AF65-F5344CB8AC3E}">
        <p14:creationId xmlns:p14="http://schemas.microsoft.com/office/powerpoint/2010/main" val="2115022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8CD5A-85C6-E2C0-0A64-80309DEC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8AD2794-F8D2-D009-5C0F-A205E8CB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937" y="118936"/>
            <a:ext cx="9175761" cy="51384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24040A-0F88-3828-F2E0-EA2C7FD3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57" y="6188842"/>
            <a:ext cx="4622327" cy="43981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E9D4004-7A7C-301A-92A1-59EC5C18202F}"/>
              </a:ext>
            </a:extLst>
          </p:cNvPr>
          <p:cNvSpPr/>
          <p:nvPr/>
        </p:nvSpPr>
        <p:spPr>
          <a:xfrm>
            <a:off x="306858" y="5367606"/>
            <a:ext cx="3471058" cy="7518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D969FD-5BE4-829A-6C40-DAB5AD7688A7}"/>
              </a:ext>
            </a:extLst>
          </p:cNvPr>
          <p:cNvCxnSpPr/>
          <p:nvPr/>
        </p:nvCxnSpPr>
        <p:spPr>
          <a:xfrm>
            <a:off x="1632641" y="5385131"/>
            <a:ext cx="0" cy="7518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173531B-7CC5-B3AA-D507-EC431FB5218E}"/>
              </a:ext>
            </a:extLst>
          </p:cNvPr>
          <p:cNvSpPr/>
          <p:nvPr/>
        </p:nvSpPr>
        <p:spPr>
          <a:xfrm>
            <a:off x="10021004" y="6188842"/>
            <a:ext cx="1742303" cy="439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Save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9A0133-3BE2-EE00-BD7A-908534230B0C}"/>
              </a:ext>
            </a:extLst>
          </p:cNvPr>
          <p:cNvSpPr/>
          <p:nvPr/>
        </p:nvSpPr>
        <p:spPr>
          <a:xfrm>
            <a:off x="8097469" y="6211411"/>
            <a:ext cx="1742303" cy="439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6C2A4-1543-DD8A-6CFA-47EBC14516B2}"/>
              </a:ext>
            </a:extLst>
          </p:cNvPr>
          <p:cNvSpPr txBox="1"/>
          <p:nvPr/>
        </p:nvSpPr>
        <p:spPr>
          <a:xfrm>
            <a:off x="1464484" y="118936"/>
            <a:ext cx="333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Lecture 1: Date 18/2/24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19AAD8-6E00-8E60-DA50-328CE03DE9D6}"/>
              </a:ext>
            </a:extLst>
          </p:cNvPr>
          <p:cNvSpPr/>
          <p:nvPr/>
        </p:nvSpPr>
        <p:spPr>
          <a:xfrm>
            <a:off x="3777916" y="5367606"/>
            <a:ext cx="3471058" cy="75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877DE0-0EA7-8874-C827-55F88E381DFD}"/>
              </a:ext>
            </a:extLst>
          </p:cNvPr>
          <p:cNvSpPr/>
          <p:nvPr/>
        </p:nvSpPr>
        <p:spPr>
          <a:xfrm>
            <a:off x="7248973" y="5365254"/>
            <a:ext cx="4289305" cy="7597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8DD7E2A-28F6-4D00-1441-3BE46D77B892}"/>
              </a:ext>
            </a:extLst>
          </p:cNvPr>
          <p:cNvSpPr/>
          <p:nvPr/>
        </p:nvSpPr>
        <p:spPr>
          <a:xfrm>
            <a:off x="151236" y="186490"/>
            <a:ext cx="364397" cy="445168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38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86436-95A3-44A9-BB45-D15C03776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C5C4C55-9B40-A6C6-854C-C3A5BAAC46B1}"/>
              </a:ext>
            </a:extLst>
          </p:cNvPr>
          <p:cNvGrpSpPr/>
          <p:nvPr/>
        </p:nvGrpSpPr>
        <p:grpSpPr>
          <a:xfrm>
            <a:off x="3295458" y="693184"/>
            <a:ext cx="2599634" cy="2395466"/>
            <a:chOff x="3315892" y="900560"/>
            <a:chExt cx="2599634" cy="239546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1DFA2BA-7A14-DE25-1F52-C11DC75F1F4E}"/>
                </a:ext>
              </a:extLst>
            </p:cNvPr>
            <p:cNvSpPr/>
            <p:nvPr/>
          </p:nvSpPr>
          <p:spPr>
            <a:xfrm>
              <a:off x="3315892" y="1737065"/>
              <a:ext cx="2594810" cy="1558961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DF70D60-8825-609B-15F5-9195231C66DE}"/>
                </a:ext>
              </a:extLst>
            </p:cNvPr>
            <p:cNvSpPr/>
            <p:nvPr/>
          </p:nvSpPr>
          <p:spPr>
            <a:xfrm>
              <a:off x="3320715" y="900560"/>
              <a:ext cx="2594811" cy="126377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/>
                <a:t>Lecture 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60BDE6-1D5C-43C3-A32B-F0346CF54193}"/>
                </a:ext>
              </a:extLst>
            </p:cNvPr>
            <p:cNvSpPr txBox="1"/>
            <p:nvPr/>
          </p:nvSpPr>
          <p:spPr>
            <a:xfrm>
              <a:off x="3524439" y="2453932"/>
              <a:ext cx="217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Date:       Time:</a:t>
              </a:r>
            </a:p>
            <a:p>
              <a:pPr algn="ctr"/>
              <a:r>
                <a:rPr lang="en-US" sz="1400" dirty="0"/>
                <a:t>Duration: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6588ACE-01D6-DFE2-4BBD-EC4D07F49993}"/>
              </a:ext>
            </a:extLst>
          </p:cNvPr>
          <p:cNvGrpSpPr/>
          <p:nvPr/>
        </p:nvGrpSpPr>
        <p:grpSpPr>
          <a:xfrm>
            <a:off x="6103639" y="693184"/>
            <a:ext cx="2599634" cy="2395466"/>
            <a:chOff x="3315892" y="900560"/>
            <a:chExt cx="2599634" cy="239546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0C2EA18-43F0-EBC1-54A9-7E222668898B}"/>
                </a:ext>
              </a:extLst>
            </p:cNvPr>
            <p:cNvSpPr/>
            <p:nvPr/>
          </p:nvSpPr>
          <p:spPr>
            <a:xfrm>
              <a:off x="3315892" y="1737065"/>
              <a:ext cx="2594810" cy="1558961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83EE7C9-A0DA-C481-DA27-ECFB907DF38B}"/>
                </a:ext>
              </a:extLst>
            </p:cNvPr>
            <p:cNvSpPr/>
            <p:nvPr/>
          </p:nvSpPr>
          <p:spPr>
            <a:xfrm>
              <a:off x="3320715" y="900560"/>
              <a:ext cx="2594811" cy="126377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/>
                <a:t>Lecture 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F7465B-5DC7-5FA8-04DD-B927E9381E42}"/>
                </a:ext>
              </a:extLst>
            </p:cNvPr>
            <p:cNvSpPr txBox="1"/>
            <p:nvPr/>
          </p:nvSpPr>
          <p:spPr>
            <a:xfrm>
              <a:off x="3536457" y="2428764"/>
              <a:ext cx="217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Date:       Time:</a:t>
              </a:r>
            </a:p>
            <a:p>
              <a:pPr algn="ctr"/>
              <a:r>
                <a:rPr lang="en-US" sz="1400" dirty="0"/>
                <a:t>Duration: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02EB001-1239-E7FC-FBF2-DAA0C88E9055}"/>
              </a:ext>
            </a:extLst>
          </p:cNvPr>
          <p:cNvGrpSpPr/>
          <p:nvPr/>
        </p:nvGrpSpPr>
        <p:grpSpPr>
          <a:xfrm>
            <a:off x="8916643" y="693184"/>
            <a:ext cx="2599634" cy="2395466"/>
            <a:chOff x="3315892" y="900560"/>
            <a:chExt cx="2599634" cy="239546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BD8A6EA-933B-9543-FCAD-8148B859D43E}"/>
                </a:ext>
              </a:extLst>
            </p:cNvPr>
            <p:cNvSpPr/>
            <p:nvPr/>
          </p:nvSpPr>
          <p:spPr>
            <a:xfrm>
              <a:off x="3315892" y="1737065"/>
              <a:ext cx="2594810" cy="1558961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40ED2C5-5AF7-88E7-ABF3-EAA774365FFC}"/>
                </a:ext>
              </a:extLst>
            </p:cNvPr>
            <p:cNvSpPr/>
            <p:nvPr/>
          </p:nvSpPr>
          <p:spPr>
            <a:xfrm>
              <a:off x="3320715" y="900560"/>
              <a:ext cx="2594811" cy="126377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/>
                <a:t>Lecture 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CDDAA0-E3DC-FE37-81AE-3836593CD3A2}"/>
                </a:ext>
              </a:extLst>
            </p:cNvPr>
            <p:cNvSpPr txBox="1"/>
            <p:nvPr/>
          </p:nvSpPr>
          <p:spPr>
            <a:xfrm>
              <a:off x="3524439" y="2428764"/>
              <a:ext cx="217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Date:       Time:</a:t>
              </a:r>
            </a:p>
            <a:p>
              <a:pPr algn="ctr"/>
              <a:r>
                <a:rPr lang="en-US" sz="1400" dirty="0"/>
                <a:t>Duration: </a:t>
              </a: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54F523BC-1155-BE49-3AC6-12C4908E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489" y="2710786"/>
            <a:ext cx="261436" cy="2614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886A782-8779-76F9-9442-C1AAE91A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141" y="2731932"/>
            <a:ext cx="261436" cy="26143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F316621-D8EC-8CB7-EDC6-DC6E09728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247" y="2710786"/>
            <a:ext cx="261436" cy="26143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8923AB6-CCBE-0540-E245-A698F04FE545}"/>
              </a:ext>
            </a:extLst>
          </p:cNvPr>
          <p:cNvSpPr txBox="1"/>
          <p:nvPr/>
        </p:nvSpPr>
        <p:spPr>
          <a:xfrm>
            <a:off x="6312186" y="1963009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Title of the Lecture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006384-AE8A-8270-5D2E-1141F4660D40}"/>
              </a:ext>
            </a:extLst>
          </p:cNvPr>
          <p:cNvSpPr txBox="1"/>
          <p:nvPr/>
        </p:nvSpPr>
        <p:spPr>
          <a:xfrm>
            <a:off x="3534678" y="198553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Title of the Lecture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DB5598-5E35-5CF8-85A5-6608FB38F59A}"/>
              </a:ext>
            </a:extLst>
          </p:cNvPr>
          <p:cNvSpPr txBox="1"/>
          <p:nvPr/>
        </p:nvSpPr>
        <p:spPr>
          <a:xfrm>
            <a:off x="9132449" y="1944310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Title of the Lecture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D58B429-25C1-BE8F-EDFA-9141BF478DCE}"/>
              </a:ext>
            </a:extLst>
          </p:cNvPr>
          <p:cNvGrpSpPr/>
          <p:nvPr/>
        </p:nvGrpSpPr>
        <p:grpSpPr>
          <a:xfrm>
            <a:off x="3295458" y="3439029"/>
            <a:ext cx="2599634" cy="2395466"/>
            <a:chOff x="3315892" y="900560"/>
            <a:chExt cx="2599634" cy="239546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F2891DB-5AED-BB62-F5A4-671D0993A30E}"/>
                </a:ext>
              </a:extLst>
            </p:cNvPr>
            <p:cNvSpPr/>
            <p:nvPr/>
          </p:nvSpPr>
          <p:spPr>
            <a:xfrm>
              <a:off x="3315892" y="1737065"/>
              <a:ext cx="2594810" cy="1558961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6601D19-B23B-3077-34C0-584373C3FEFA}"/>
                </a:ext>
              </a:extLst>
            </p:cNvPr>
            <p:cNvSpPr/>
            <p:nvPr/>
          </p:nvSpPr>
          <p:spPr>
            <a:xfrm>
              <a:off x="3320715" y="900560"/>
              <a:ext cx="2594811" cy="126377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/>
                <a:t>Lecture 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B3EA12F-777E-7890-4887-873CF587EE97}"/>
                </a:ext>
              </a:extLst>
            </p:cNvPr>
            <p:cNvSpPr txBox="1"/>
            <p:nvPr/>
          </p:nvSpPr>
          <p:spPr>
            <a:xfrm>
              <a:off x="3524439" y="2453932"/>
              <a:ext cx="217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Date:       Time:</a:t>
              </a:r>
            </a:p>
            <a:p>
              <a:pPr algn="ctr"/>
              <a:r>
                <a:rPr lang="en-US" sz="1400" dirty="0"/>
                <a:t>Duration: 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9E5C9BB-F0FA-1EC1-6491-D29FF1BC113A}"/>
              </a:ext>
            </a:extLst>
          </p:cNvPr>
          <p:cNvGrpSpPr/>
          <p:nvPr/>
        </p:nvGrpSpPr>
        <p:grpSpPr>
          <a:xfrm>
            <a:off x="6103639" y="3439029"/>
            <a:ext cx="2599634" cy="2395466"/>
            <a:chOff x="3315892" y="900560"/>
            <a:chExt cx="2599634" cy="2395466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D088778E-574F-C6C3-B79A-C2B5B3E9E686}"/>
                </a:ext>
              </a:extLst>
            </p:cNvPr>
            <p:cNvSpPr/>
            <p:nvPr/>
          </p:nvSpPr>
          <p:spPr>
            <a:xfrm>
              <a:off x="3315892" y="1737065"/>
              <a:ext cx="2594810" cy="15589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DE1F8B64-C28C-2F7F-2727-6AFE56D4CAF2}"/>
                </a:ext>
              </a:extLst>
            </p:cNvPr>
            <p:cNvSpPr/>
            <p:nvPr/>
          </p:nvSpPr>
          <p:spPr>
            <a:xfrm>
              <a:off x="3320715" y="900560"/>
              <a:ext cx="2594811" cy="126377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/>
                <a:t>Lecture 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180B73-82C3-0997-D94E-0DAB9299A665}"/>
                </a:ext>
              </a:extLst>
            </p:cNvPr>
            <p:cNvSpPr txBox="1"/>
            <p:nvPr/>
          </p:nvSpPr>
          <p:spPr>
            <a:xfrm>
              <a:off x="3536457" y="2428764"/>
              <a:ext cx="217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Date:       Time:</a:t>
              </a:r>
            </a:p>
            <a:p>
              <a:pPr algn="ctr"/>
              <a:r>
                <a:rPr lang="en-US" sz="1400" dirty="0"/>
                <a:t>Duration: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46EBDA1-EEE1-0548-C332-34AAF45A2470}"/>
              </a:ext>
            </a:extLst>
          </p:cNvPr>
          <p:cNvGrpSpPr/>
          <p:nvPr/>
        </p:nvGrpSpPr>
        <p:grpSpPr>
          <a:xfrm>
            <a:off x="8916643" y="3439029"/>
            <a:ext cx="2599634" cy="2395466"/>
            <a:chOff x="3315892" y="900560"/>
            <a:chExt cx="2599634" cy="2395466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BA7B70C5-2342-7917-76DD-A6891E5124EB}"/>
                </a:ext>
              </a:extLst>
            </p:cNvPr>
            <p:cNvSpPr/>
            <p:nvPr/>
          </p:nvSpPr>
          <p:spPr>
            <a:xfrm>
              <a:off x="3315892" y="1737065"/>
              <a:ext cx="2594810" cy="15589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FA2B7366-B316-C7EC-0AD8-CAD72747CE7D}"/>
                </a:ext>
              </a:extLst>
            </p:cNvPr>
            <p:cNvSpPr/>
            <p:nvPr/>
          </p:nvSpPr>
          <p:spPr>
            <a:xfrm>
              <a:off x="3320715" y="900560"/>
              <a:ext cx="2594811" cy="1263771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i="1" dirty="0"/>
                <a:t>Lecture 6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92B2BD7-2F0E-A286-C0AD-26CBE2492A37}"/>
                </a:ext>
              </a:extLst>
            </p:cNvPr>
            <p:cNvSpPr txBox="1"/>
            <p:nvPr/>
          </p:nvSpPr>
          <p:spPr>
            <a:xfrm>
              <a:off x="3524439" y="2428764"/>
              <a:ext cx="2177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Date:       Time:</a:t>
              </a:r>
            </a:p>
            <a:p>
              <a:pPr algn="ctr"/>
              <a:r>
                <a:rPr lang="en-US" sz="1400" dirty="0"/>
                <a:t>Duration: </a:t>
              </a:r>
            </a:p>
          </p:txBody>
        </p:sp>
      </p:grpSp>
      <p:pic>
        <p:nvPicPr>
          <p:cNvPr id="82" name="Picture 81">
            <a:extLst>
              <a:ext uri="{FF2B5EF4-FFF2-40B4-BE49-F238E27FC236}">
                <a16:creationId xmlns:a16="http://schemas.microsoft.com/office/drawing/2014/main" id="{B53E957C-4C7E-931E-ACB9-0A3DAD0B0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42" y="5470818"/>
            <a:ext cx="261436" cy="261436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F4E3EB80-B4E7-BC76-BC18-47D7093B8F50}"/>
              </a:ext>
            </a:extLst>
          </p:cNvPr>
          <p:cNvSpPr txBox="1"/>
          <p:nvPr/>
        </p:nvSpPr>
        <p:spPr>
          <a:xfrm>
            <a:off x="6312186" y="4708854"/>
            <a:ext cx="2177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Add Title of the Lecture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53F4480-5E57-2BFF-3EBF-CC38097D19FF}"/>
              </a:ext>
            </a:extLst>
          </p:cNvPr>
          <p:cNvSpPr txBox="1"/>
          <p:nvPr/>
        </p:nvSpPr>
        <p:spPr>
          <a:xfrm>
            <a:off x="3534678" y="4731379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Title of the Lecture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C0182C-9141-DD13-2E2E-3C27484E5559}"/>
              </a:ext>
            </a:extLst>
          </p:cNvPr>
          <p:cNvSpPr txBox="1"/>
          <p:nvPr/>
        </p:nvSpPr>
        <p:spPr>
          <a:xfrm>
            <a:off x="9132449" y="4690155"/>
            <a:ext cx="2177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Add Title of the Lecture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0E5A5B-5D1D-D9F2-FA39-5B961426F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424" y="5424358"/>
            <a:ext cx="353599" cy="365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81B030-5C3D-D961-E78D-F8393B218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002" y="5438360"/>
            <a:ext cx="353599" cy="365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780C57-CAE4-048A-DD99-9760DDA836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667" t="21348" r="15966" b="28569"/>
          <a:stretch/>
        </p:blipFill>
        <p:spPr>
          <a:xfrm>
            <a:off x="6765489" y="5415499"/>
            <a:ext cx="369615" cy="3097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09F8D2-85A5-A050-4836-9660A07817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667" t="21348" r="15966" b="28569"/>
          <a:stretch/>
        </p:blipFill>
        <p:spPr>
          <a:xfrm>
            <a:off x="9681247" y="5451350"/>
            <a:ext cx="369615" cy="3097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363B9E-9867-790A-20A3-6998D694C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36" y="2693585"/>
            <a:ext cx="353599" cy="365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B092A3-3A88-013A-A02B-3111AFF7156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4876302" y="2754805"/>
            <a:ext cx="364726" cy="1733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EBEA14-262C-D5AC-41C7-2725F364AD2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695" t="42085" r="695" b="7176"/>
          <a:stretch/>
        </p:blipFill>
        <p:spPr>
          <a:xfrm>
            <a:off x="7652124" y="5490453"/>
            <a:ext cx="332775" cy="2037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CBDE76-B42E-0995-3976-80325CE97B51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695" t="42085" r="695" b="7176"/>
          <a:stretch/>
        </p:blipFill>
        <p:spPr>
          <a:xfrm>
            <a:off x="10559359" y="5508680"/>
            <a:ext cx="353600" cy="21653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95EA069-786D-1B72-D03D-9A9721B1F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06" y="2688370"/>
            <a:ext cx="353599" cy="36579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4490042-BB27-1CD7-5B39-68B4A41D086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7719191" y="2784567"/>
            <a:ext cx="364726" cy="17339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8317245-C347-C68E-C286-C3FEDFB39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0681" y="2690305"/>
            <a:ext cx="353599" cy="36579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60C26AC-B7BF-1EC6-ADAE-D68B30F46585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10470247" y="2751525"/>
            <a:ext cx="364726" cy="17339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2681533-82D5-2B4A-B2F6-53F86148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130" y="5453618"/>
            <a:ext cx="353599" cy="36579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4F3B15F-2230-E3DD-6C47-1B92C4A7C8D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4917696" y="5514838"/>
            <a:ext cx="364726" cy="173397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FCCBEC4-7DFC-C2D1-04B6-A7C0413BA791}"/>
              </a:ext>
            </a:extLst>
          </p:cNvPr>
          <p:cNvSpPr/>
          <p:nvPr/>
        </p:nvSpPr>
        <p:spPr>
          <a:xfrm>
            <a:off x="3045075" y="5994164"/>
            <a:ext cx="8665263" cy="4061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Google Sans"/>
              </a:rPr>
              <a:t>Note: Uncut Lecture recordings will be automatically listed by Sunday Midnight if not reviewed by Sunday midnight  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7D7162E-D1FB-178E-8F19-1829CD74F342}"/>
              </a:ext>
            </a:extLst>
          </p:cNvPr>
          <p:cNvSpPr/>
          <p:nvPr/>
        </p:nvSpPr>
        <p:spPr>
          <a:xfrm>
            <a:off x="2654130" y="1130502"/>
            <a:ext cx="7653150" cy="34454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F2D5FB3-A648-D3D8-D72D-A651D366A8F0}"/>
              </a:ext>
            </a:extLst>
          </p:cNvPr>
          <p:cNvSpPr/>
          <p:nvPr/>
        </p:nvSpPr>
        <p:spPr>
          <a:xfrm>
            <a:off x="3118884" y="4041084"/>
            <a:ext cx="1802032" cy="4026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Back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0C75FD-629C-D1F4-82A5-DAADAA81154E}"/>
              </a:ext>
            </a:extLst>
          </p:cNvPr>
          <p:cNvSpPr txBox="1"/>
          <p:nvPr/>
        </p:nvSpPr>
        <p:spPr>
          <a:xfrm>
            <a:off x="3118884" y="1243163"/>
            <a:ext cx="1475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Lecture 1: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0B6235B-A621-DC66-8D94-F7B215F8DF8A}"/>
              </a:ext>
            </a:extLst>
          </p:cNvPr>
          <p:cNvSpPr/>
          <p:nvPr/>
        </p:nvSpPr>
        <p:spPr>
          <a:xfrm>
            <a:off x="2983471" y="2356142"/>
            <a:ext cx="7123055" cy="155101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415B76-B5FC-0292-2063-60D8CD52A1F6}"/>
              </a:ext>
            </a:extLst>
          </p:cNvPr>
          <p:cNvSpPr txBox="1"/>
          <p:nvPr/>
        </p:nvSpPr>
        <p:spPr>
          <a:xfrm>
            <a:off x="3106313" y="2417885"/>
            <a:ext cx="3480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topics covered in the Lecture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5F8BE83-0D18-9B93-0568-186B55BC4206}"/>
              </a:ext>
            </a:extLst>
          </p:cNvPr>
          <p:cNvSpPr/>
          <p:nvPr/>
        </p:nvSpPr>
        <p:spPr>
          <a:xfrm>
            <a:off x="2943205" y="1788801"/>
            <a:ext cx="7123055" cy="4685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64A906-A017-1F46-8728-7626408F7C5C}"/>
              </a:ext>
            </a:extLst>
          </p:cNvPr>
          <p:cNvSpPr txBox="1"/>
          <p:nvPr/>
        </p:nvSpPr>
        <p:spPr>
          <a:xfrm>
            <a:off x="3053598" y="1849726"/>
            <a:ext cx="2906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Title of the  Lecture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F812C7B-D2FE-9A8D-8AC2-A8A1F3FD0690}"/>
              </a:ext>
            </a:extLst>
          </p:cNvPr>
          <p:cNvSpPr/>
          <p:nvPr/>
        </p:nvSpPr>
        <p:spPr>
          <a:xfrm>
            <a:off x="6684131" y="5324376"/>
            <a:ext cx="514529" cy="4366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BC0E502-9401-0777-18C8-620DFA6FD9DD}"/>
              </a:ext>
            </a:extLst>
          </p:cNvPr>
          <p:cNvSpPr/>
          <p:nvPr/>
        </p:nvSpPr>
        <p:spPr>
          <a:xfrm>
            <a:off x="306860" y="106679"/>
            <a:ext cx="1825024" cy="379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Take Class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48F537-8B97-0C48-444D-52DAEBDC31FD}"/>
              </a:ext>
            </a:extLst>
          </p:cNvPr>
          <p:cNvSpPr txBox="1"/>
          <p:nvPr/>
        </p:nvSpPr>
        <p:spPr>
          <a:xfrm>
            <a:off x="306859" y="2298332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9A1E55A-9802-A098-B4FF-73C5D7FDE1DE}"/>
              </a:ext>
            </a:extLst>
          </p:cNvPr>
          <p:cNvSpPr txBox="1"/>
          <p:nvPr/>
        </p:nvSpPr>
        <p:spPr>
          <a:xfrm>
            <a:off x="261937" y="3353960"/>
            <a:ext cx="196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Recorded Lecture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54442D9-8E2C-2ECF-6CAD-7614910F823F}"/>
              </a:ext>
            </a:extLst>
          </p:cNvPr>
          <p:cNvSpPr txBox="1"/>
          <p:nvPr/>
        </p:nvSpPr>
        <p:spPr>
          <a:xfrm>
            <a:off x="249367" y="4197085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9857F56-CD48-C526-755B-7A1751CE89D1}"/>
              </a:ext>
            </a:extLst>
          </p:cNvPr>
          <p:cNvSpPr txBox="1"/>
          <p:nvPr/>
        </p:nvSpPr>
        <p:spPr>
          <a:xfrm>
            <a:off x="249367" y="4828567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 Sheet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BEE0D0-E471-5DD5-97DD-FB0DA8189FF7}"/>
              </a:ext>
            </a:extLst>
          </p:cNvPr>
          <p:cNvSpPr txBox="1"/>
          <p:nvPr/>
        </p:nvSpPr>
        <p:spPr>
          <a:xfrm>
            <a:off x="205178" y="4509532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Test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80579B-07EE-18C3-6416-40FF71649DBC}"/>
              </a:ext>
            </a:extLst>
          </p:cNvPr>
          <p:cNvSpPr txBox="1"/>
          <p:nvPr/>
        </p:nvSpPr>
        <p:spPr>
          <a:xfrm>
            <a:off x="306859" y="1979665"/>
            <a:ext cx="221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Detail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52FB690-EA18-9839-A353-23CA1A71A8BB}"/>
              </a:ext>
            </a:extLst>
          </p:cNvPr>
          <p:cNvSpPr txBox="1"/>
          <p:nvPr/>
        </p:nvSpPr>
        <p:spPr>
          <a:xfrm>
            <a:off x="306859" y="166506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Schedule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5E5BBE-E9ED-A3B0-6BE5-3D918912841D}"/>
              </a:ext>
            </a:extLst>
          </p:cNvPr>
          <p:cNvSpPr txBox="1"/>
          <p:nvPr/>
        </p:nvSpPr>
        <p:spPr>
          <a:xfrm>
            <a:off x="306859" y="508518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0CB7DC2-9B4D-0122-4BBC-323083A8CA9D}"/>
              </a:ext>
            </a:extLst>
          </p:cNvPr>
          <p:cNvSpPr txBox="1"/>
          <p:nvPr/>
        </p:nvSpPr>
        <p:spPr>
          <a:xfrm>
            <a:off x="720129" y="76117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Brief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3C7073A-CDC6-0FDD-5115-240F75814BE2}"/>
              </a:ext>
            </a:extLst>
          </p:cNvPr>
          <p:cNvSpPr txBox="1"/>
          <p:nvPr/>
        </p:nvSpPr>
        <p:spPr>
          <a:xfrm>
            <a:off x="720129" y="1367733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Plan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9FCD7F-009E-DB61-5B7A-9EF44985A28E}"/>
              </a:ext>
            </a:extLst>
          </p:cNvPr>
          <p:cNvSpPr txBox="1"/>
          <p:nvPr/>
        </p:nvSpPr>
        <p:spPr>
          <a:xfrm>
            <a:off x="714120" y="1058497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612EF9-9C38-FB97-44C5-8BBF7A20E5C6}"/>
              </a:ext>
            </a:extLst>
          </p:cNvPr>
          <p:cNvSpPr txBox="1"/>
          <p:nvPr/>
        </p:nvSpPr>
        <p:spPr>
          <a:xfrm>
            <a:off x="261937" y="362931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e-Content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B5D78E-DC86-9032-5DB5-296856EB84AF}"/>
              </a:ext>
            </a:extLst>
          </p:cNvPr>
          <p:cNvSpPr txBox="1"/>
          <p:nvPr/>
        </p:nvSpPr>
        <p:spPr>
          <a:xfrm>
            <a:off x="714120" y="2581841"/>
            <a:ext cx="182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</a:t>
            </a:r>
          </a:p>
          <a:p>
            <a:r>
              <a:rPr lang="en-US" dirty="0"/>
              <a:t>Heat Map</a:t>
            </a:r>
          </a:p>
          <a:p>
            <a:r>
              <a:rPr lang="en-US" dirty="0"/>
              <a:t>Status Sheet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990B15F-0DCC-918C-6424-926055577D54}"/>
              </a:ext>
            </a:extLst>
          </p:cNvPr>
          <p:cNvSpPr txBox="1"/>
          <p:nvPr/>
        </p:nvSpPr>
        <p:spPr>
          <a:xfrm>
            <a:off x="257113" y="3904666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Bank</a:t>
            </a:r>
          </a:p>
        </p:txBody>
      </p:sp>
    </p:spTree>
    <p:extLst>
      <p:ext uri="{BB962C8B-B14F-4D97-AF65-F5344CB8AC3E}">
        <p14:creationId xmlns:p14="http://schemas.microsoft.com/office/powerpoint/2010/main" val="363217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F2B2DC-540B-A9FA-9515-AECA9A29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09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93C392-9BB8-85F9-7EC4-BC496EC0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333" y="4826403"/>
            <a:ext cx="2710634" cy="1524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72689-6921-C366-44B7-007BE1BE7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047" y="4826403"/>
            <a:ext cx="2710634" cy="1524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35C3CA-E3DA-9B1E-61B0-C0AC2AB8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762" y="4826403"/>
            <a:ext cx="2710634" cy="1524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7CA7D-5AB9-C116-1173-5B6B3740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35" y="4826403"/>
            <a:ext cx="2710634" cy="1524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1ED3EA-F361-95A6-B1AA-30170E0D59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33" t="39890" r="8355" b="45567"/>
          <a:stretch/>
        </p:blipFill>
        <p:spPr>
          <a:xfrm flipV="1">
            <a:off x="1179068" y="4195028"/>
            <a:ext cx="9358656" cy="4707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051BA9-C200-A722-4854-B1FA0261DC4B}"/>
              </a:ext>
            </a:extLst>
          </p:cNvPr>
          <p:cNvSpPr txBox="1"/>
          <p:nvPr/>
        </p:nvSpPr>
        <p:spPr>
          <a:xfrm>
            <a:off x="318802" y="5976549"/>
            <a:ext cx="27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Lecture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0B2075-F29B-33C5-B386-6567DC7C39AD}"/>
              </a:ext>
            </a:extLst>
          </p:cNvPr>
          <p:cNvSpPr txBox="1"/>
          <p:nvPr/>
        </p:nvSpPr>
        <p:spPr>
          <a:xfrm>
            <a:off x="3133413" y="5980487"/>
            <a:ext cx="27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Lecture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3B7D4-270A-F193-774D-E457F3B23322}"/>
              </a:ext>
            </a:extLst>
          </p:cNvPr>
          <p:cNvSpPr txBox="1"/>
          <p:nvPr/>
        </p:nvSpPr>
        <p:spPr>
          <a:xfrm>
            <a:off x="6080698" y="5976549"/>
            <a:ext cx="27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Lecture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ED72B-1317-C784-3593-F14072535198}"/>
              </a:ext>
            </a:extLst>
          </p:cNvPr>
          <p:cNvSpPr txBox="1"/>
          <p:nvPr/>
        </p:nvSpPr>
        <p:spPr>
          <a:xfrm>
            <a:off x="9013634" y="5976549"/>
            <a:ext cx="27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Lecture 4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6BE41866-92FF-4228-F17E-FF61AA48A9B5}"/>
              </a:ext>
            </a:extLst>
          </p:cNvPr>
          <p:cNvSpPr/>
          <p:nvPr/>
        </p:nvSpPr>
        <p:spPr>
          <a:xfrm>
            <a:off x="151236" y="186490"/>
            <a:ext cx="364397" cy="445168"/>
          </a:xfrm>
          <a:prstGeom prst="left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EF2B13-9642-60AC-E9C8-4F7C8B4FF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842" y="189123"/>
            <a:ext cx="604897" cy="6048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A846448-8213-9511-DC49-30C878AEDAF8}"/>
              </a:ext>
            </a:extLst>
          </p:cNvPr>
          <p:cNvSpPr txBox="1"/>
          <p:nvPr/>
        </p:nvSpPr>
        <p:spPr>
          <a:xfrm>
            <a:off x="304169" y="6302178"/>
            <a:ext cx="27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Title of Lecture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CB36DE-D98B-680E-5CBE-98E888002F78}"/>
              </a:ext>
            </a:extLst>
          </p:cNvPr>
          <p:cNvSpPr txBox="1"/>
          <p:nvPr/>
        </p:nvSpPr>
        <p:spPr>
          <a:xfrm>
            <a:off x="6065781" y="6384322"/>
            <a:ext cx="27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Title of Lecture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9D610C-AF88-5770-635E-B0D9638A3405}"/>
              </a:ext>
            </a:extLst>
          </p:cNvPr>
          <p:cNvSpPr txBox="1"/>
          <p:nvPr/>
        </p:nvSpPr>
        <p:spPr>
          <a:xfrm>
            <a:off x="3118496" y="6355605"/>
            <a:ext cx="27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Title of Lecture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06889E-898D-E0B8-DD6B-B8247FA59F3F}"/>
              </a:ext>
            </a:extLst>
          </p:cNvPr>
          <p:cNvSpPr txBox="1"/>
          <p:nvPr/>
        </p:nvSpPr>
        <p:spPr>
          <a:xfrm>
            <a:off x="9013634" y="6384322"/>
            <a:ext cx="271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/>
                </a:solidFill>
              </a:rPr>
              <a:t>Title of Lecture </a:t>
            </a:r>
          </a:p>
        </p:txBody>
      </p:sp>
    </p:spTree>
    <p:extLst>
      <p:ext uri="{BB962C8B-B14F-4D97-AF65-F5344CB8AC3E}">
        <p14:creationId xmlns:p14="http://schemas.microsoft.com/office/powerpoint/2010/main" val="332869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6A67FF9-9012-F10A-D090-3400842551BD}"/>
              </a:ext>
            </a:extLst>
          </p:cNvPr>
          <p:cNvCxnSpPr>
            <a:cxnSpLocks/>
          </p:cNvCxnSpPr>
          <p:nvPr/>
        </p:nvCxnSpPr>
        <p:spPr>
          <a:xfrm>
            <a:off x="2803358" y="144379"/>
            <a:ext cx="0" cy="671362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9AB317-66CB-F4A0-773C-A25B134D6300}"/>
              </a:ext>
            </a:extLst>
          </p:cNvPr>
          <p:cNvSpPr/>
          <p:nvPr/>
        </p:nvSpPr>
        <p:spPr>
          <a:xfrm>
            <a:off x="132347" y="144379"/>
            <a:ext cx="2586790" cy="37297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Topic, 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52B97C-4A30-DE5B-2DDD-F272A8369DD8}"/>
              </a:ext>
            </a:extLst>
          </p:cNvPr>
          <p:cNvSpPr/>
          <p:nvPr/>
        </p:nvSpPr>
        <p:spPr>
          <a:xfrm>
            <a:off x="132347" y="782053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1: Module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B9F763-315C-92D6-DEFD-33802AF9A6B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90724" y="908925"/>
            <a:ext cx="158194" cy="2327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1E38D69-6FA3-6352-A61A-780941AFEBCB}"/>
              </a:ext>
            </a:extLst>
          </p:cNvPr>
          <p:cNvSpPr/>
          <p:nvPr/>
        </p:nvSpPr>
        <p:spPr>
          <a:xfrm>
            <a:off x="132347" y="1303613"/>
            <a:ext cx="2586788" cy="2029134"/>
          </a:xfrm>
          <a:prstGeom prst="roundRect">
            <a:avLst>
              <a:gd name="adj" fmla="val 599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2: Module Title</a:t>
            </a: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1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2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3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A698FC-378B-75DB-5905-65ABC8A3C58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 rot="5400000">
            <a:off x="206342" y="1417906"/>
            <a:ext cx="168449" cy="24781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8C7252-EC50-D9BD-346D-00FD319D8DC4}"/>
              </a:ext>
            </a:extLst>
          </p:cNvPr>
          <p:cNvSpPr/>
          <p:nvPr/>
        </p:nvSpPr>
        <p:spPr>
          <a:xfrm>
            <a:off x="106056" y="3397269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3: Module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E635FD-D594-2632-36D4-20C5864D1B6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64433" y="3524141"/>
            <a:ext cx="158194" cy="23272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E99931A-C59E-8BC7-26A6-130C72657D88}"/>
              </a:ext>
            </a:extLst>
          </p:cNvPr>
          <p:cNvSpPr/>
          <p:nvPr/>
        </p:nvSpPr>
        <p:spPr>
          <a:xfrm>
            <a:off x="106056" y="3931022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4: Module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B5E636C-0334-6C82-95C4-68D2B76D0A7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64433" y="4057894"/>
            <a:ext cx="158194" cy="23272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0FE487F-DAB8-B124-0AAA-EA7E61D70031}"/>
              </a:ext>
            </a:extLst>
          </p:cNvPr>
          <p:cNvSpPr/>
          <p:nvPr/>
        </p:nvSpPr>
        <p:spPr>
          <a:xfrm>
            <a:off x="132347" y="4482911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5: Module Title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4FB5D2-EC78-B21A-63BA-0C51A11A501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90724" y="4609783"/>
            <a:ext cx="158194" cy="23272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0E87739-BEF0-DF6A-2EE1-0FC89DDC0E59}"/>
              </a:ext>
            </a:extLst>
          </p:cNvPr>
          <p:cNvSpPr/>
          <p:nvPr/>
        </p:nvSpPr>
        <p:spPr>
          <a:xfrm>
            <a:off x="132347" y="5041290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6: Module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D816735-9DE4-F63B-9E2C-E4E4784EED9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90724" y="5168162"/>
            <a:ext cx="158194" cy="2327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08B12C0-AD15-A30A-4ECD-52794A57E74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7613" y="144379"/>
            <a:ext cx="285497" cy="2854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68656BB-70FA-2091-6B44-50A7EFFA0BD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28097" y="144379"/>
            <a:ext cx="285497" cy="2854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C933167-B9C1-99C6-2FB5-25D2F35F6AC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72511" y="110289"/>
            <a:ext cx="372979" cy="3729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46E246-C373-C333-5115-AED6739F737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11137051" y="174177"/>
            <a:ext cx="537840" cy="2556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B5D20C9-427C-BD6B-FFBE-87B842F874F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6580" t="4196" r="44081" b="5003"/>
          <a:stretch/>
        </p:blipFill>
        <p:spPr>
          <a:xfrm>
            <a:off x="2764509" y="689727"/>
            <a:ext cx="276651" cy="60238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755CB41-9084-96D9-3364-970B411F8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0719" y="35732"/>
            <a:ext cx="384081" cy="48162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C6C5F0E-D9B6-29A7-8E82-87DF9BB8F76E}"/>
              </a:ext>
            </a:extLst>
          </p:cNvPr>
          <p:cNvSpPr/>
          <p:nvPr/>
        </p:nvSpPr>
        <p:spPr>
          <a:xfrm>
            <a:off x="3052732" y="546566"/>
            <a:ext cx="8948541" cy="62757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03A7CE6-0211-B5DA-C471-D26B51CB9E3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759" t="35375" r="-759" b="8701"/>
          <a:stretch/>
        </p:blipFill>
        <p:spPr>
          <a:xfrm>
            <a:off x="3173509" y="589549"/>
            <a:ext cx="8671581" cy="62757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B12CBF0-7569-790D-E680-B9549FF1F76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78602" b="-15412"/>
          <a:stretch/>
        </p:blipFill>
        <p:spPr>
          <a:xfrm>
            <a:off x="3831787" y="90055"/>
            <a:ext cx="1839915" cy="4816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7F0E811-8715-2BAA-61F6-B25ED151B639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70223" t="-15789"/>
          <a:stretch/>
        </p:blipFill>
        <p:spPr>
          <a:xfrm>
            <a:off x="5914901" y="-23958"/>
            <a:ext cx="2805112" cy="52938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7FE763F-C61B-54C3-070F-884BC2740CB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48163" t="16647" r="42003" b="42935"/>
          <a:stretch/>
        </p:blipFill>
        <p:spPr>
          <a:xfrm>
            <a:off x="6672832" y="503583"/>
            <a:ext cx="2015620" cy="4660368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195A814-868C-16A3-D94E-619351173AC5}"/>
              </a:ext>
            </a:extLst>
          </p:cNvPr>
          <p:cNvGrpSpPr/>
          <p:nvPr/>
        </p:nvGrpSpPr>
        <p:grpSpPr>
          <a:xfrm>
            <a:off x="1555086" y="1888958"/>
            <a:ext cx="1084737" cy="298730"/>
            <a:chOff x="1555086" y="1888958"/>
            <a:chExt cx="1084737" cy="2987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20B880-0091-9A20-9427-F7DFE2940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5086" y="1888958"/>
              <a:ext cx="298730" cy="29873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5A417FB-F294-7523-E893-A8B7EB58A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69065" y="1888958"/>
              <a:ext cx="268247" cy="27129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1EF74EC-0FFC-BE2F-896B-B5B8A9B1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24753" t="18328" r="25687" b="22051"/>
            <a:stretch/>
          </p:blipFill>
          <p:spPr>
            <a:xfrm flipH="1">
              <a:off x="2307277" y="1960036"/>
              <a:ext cx="332546" cy="169717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6B8C0CD-2BAF-4E00-B1A5-1888A04922A4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64769" t="33498" r="29031" b="50250"/>
          <a:stretch/>
        </p:blipFill>
        <p:spPr>
          <a:xfrm>
            <a:off x="9328778" y="144379"/>
            <a:ext cx="299495" cy="28549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9E998F9-85B2-7A23-1146-B7FEE2764CAD}"/>
              </a:ext>
            </a:extLst>
          </p:cNvPr>
          <p:cNvGrpSpPr/>
          <p:nvPr/>
        </p:nvGrpSpPr>
        <p:grpSpPr>
          <a:xfrm>
            <a:off x="1516006" y="2455616"/>
            <a:ext cx="1084737" cy="298730"/>
            <a:chOff x="1555086" y="1888958"/>
            <a:chExt cx="1084737" cy="29873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EBB7CA7-1164-FEEE-C2E2-2785A72F9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5086" y="1888958"/>
              <a:ext cx="298730" cy="29873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1D10A4-B467-B0BF-8AFE-32441823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69065" y="1888958"/>
              <a:ext cx="268247" cy="27129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449A9DF-2832-431D-8842-6BF426049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24753" t="18328" r="25687" b="22051"/>
            <a:stretch/>
          </p:blipFill>
          <p:spPr>
            <a:xfrm flipH="1">
              <a:off x="2307277" y="1960036"/>
              <a:ext cx="332546" cy="16971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B1E4F7-38E3-23AD-075E-D1C7DF189262}"/>
              </a:ext>
            </a:extLst>
          </p:cNvPr>
          <p:cNvGrpSpPr/>
          <p:nvPr/>
        </p:nvGrpSpPr>
        <p:grpSpPr>
          <a:xfrm>
            <a:off x="1516999" y="2981187"/>
            <a:ext cx="1084737" cy="298730"/>
            <a:chOff x="1555086" y="1888958"/>
            <a:chExt cx="1084737" cy="29873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EEEFF75-1555-6393-18BB-1978F3838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5086" y="1888958"/>
              <a:ext cx="298730" cy="29873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2675F821-466D-6D54-8C10-DEE26F304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969065" y="1888958"/>
              <a:ext cx="268247" cy="27129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166B214D-5244-A4A7-3AD5-66C5ECF993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24753" t="18328" r="25687" b="22051"/>
            <a:stretch/>
          </p:blipFill>
          <p:spPr>
            <a:xfrm flipH="1">
              <a:off x="2307277" y="1960036"/>
              <a:ext cx="332546" cy="169717"/>
            </a:xfrm>
            <a:prstGeom prst="rect">
              <a:avLst/>
            </a:prstGeom>
          </p:spPr>
        </p:pic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019DD917-2D30-574D-137C-891CE0F5C0A6}"/>
              </a:ext>
            </a:extLst>
          </p:cNvPr>
          <p:cNvSpPr/>
          <p:nvPr/>
        </p:nvSpPr>
        <p:spPr>
          <a:xfrm>
            <a:off x="1830954" y="1822148"/>
            <a:ext cx="514529" cy="4366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A11FE-D636-879C-24E2-3E1B78004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116535-ACEF-54E7-7DB7-FF3D6D93C25D}"/>
              </a:ext>
            </a:extLst>
          </p:cNvPr>
          <p:cNvCxnSpPr>
            <a:cxnSpLocks/>
          </p:cNvCxnSpPr>
          <p:nvPr/>
        </p:nvCxnSpPr>
        <p:spPr>
          <a:xfrm>
            <a:off x="2803358" y="144379"/>
            <a:ext cx="0" cy="671362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A6FFAD-FF3B-0E07-738E-CBF431E6CEDA}"/>
              </a:ext>
            </a:extLst>
          </p:cNvPr>
          <p:cNvSpPr/>
          <p:nvPr/>
        </p:nvSpPr>
        <p:spPr>
          <a:xfrm>
            <a:off x="132347" y="144379"/>
            <a:ext cx="2586790" cy="37297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Topic, 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4C96E5-7E1C-8679-9764-BB7676F0772B}"/>
              </a:ext>
            </a:extLst>
          </p:cNvPr>
          <p:cNvSpPr/>
          <p:nvPr/>
        </p:nvSpPr>
        <p:spPr>
          <a:xfrm>
            <a:off x="132347" y="782053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1: Module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3DB6A-0D74-57AA-DA42-B93B64EF1E0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90724" y="908925"/>
            <a:ext cx="158194" cy="2327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892F782-3143-8A47-5888-766426CB5C57}"/>
              </a:ext>
            </a:extLst>
          </p:cNvPr>
          <p:cNvSpPr/>
          <p:nvPr/>
        </p:nvSpPr>
        <p:spPr>
          <a:xfrm>
            <a:off x="132347" y="1303613"/>
            <a:ext cx="2586788" cy="2029134"/>
          </a:xfrm>
          <a:prstGeom prst="roundRect">
            <a:avLst>
              <a:gd name="adj" fmla="val 599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2: Module Title</a:t>
            </a: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1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2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3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D3F565-E082-735B-BE99-680044A8664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 rot="5400000">
            <a:off x="206342" y="1417906"/>
            <a:ext cx="168449" cy="24781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F7C146-6027-2769-C935-330BEA49643D}"/>
              </a:ext>
            </a:extLst>
          </p:cNvPr>
          <p:cNvSpPr/>
          <p:nvPr/>
        </p:nvSpPr>
        <p:spPr>
          <a:xfrm>
            <a:off x="106056" y="3397269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3: Module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28CBA46-AB74-59DD-58A8-E42AE0A4A7B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64433" y="3524141"/>
            <a:ext cx="158194" cy="23272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43ED7D-8623-E72B-7DB6-A9AF1A05CA96}"/>
              </a:ext>
            </a:extLst>
          </p:cNvPr>
          <p:cNvSpPr/>
          <p:nvPr/>
        </p:nvSpPr>
        <p:spPr>
          <a:xfrm>
            <a:off x="106056" y="3931022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4: Module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AF0A584-9AE4-5D89-2E8A-FBECE26B422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64433" y="4057894"/>
            <a:ext cx="158194" cy="23272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5008CF0-A347-6D25-BF0D-51A898BBAC78}"/>
              </a:ext>
            </a:extLst>
          </p:cNvPr>
          <p:cNvSpPr/>
          <p:nvPr/>
        </p:nvSpPr>
        <p:spPr>
          <a:xfrm>
            <a:off x="132347" y="4482911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5: Module Title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AC61F04-B454-005A-B5C2-4686AB4B947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90724" y="4609783"/>
            <a:ext cx="158194" cy="23272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9D1C427-ACD4-CCDB-3C8F-87C33D9851AB}"/>
              </a:ext>
            </a:extLst>
          </p:cNvPr>
          <p:cNvSpPr/>
          <p:nvPr/>
        </p:nvSpPr>
        <p:spPr>
          <a:xfrm>
            <a:off x="132347" y="5041290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6: Module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A185705-D81A-9A62-3911-59A251B937C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90724" y="5168162"/>
            <a:ext cx="158194" cy="2327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322CB2-ACE8-0595-CD49-5F39F7A219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7613" y="144379"/>
            <a:ext cx="285497" cy="2854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81D8E3-1205-AC47-A3A8-0454917120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28097" y="144379"/>
            <a:ext cx="285497" cy="2854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A3DAE6D-B219-3476-E90E-77D247D9CAE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72511" y="110289"/>
            <a:ext cx="372979" cy="3729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C3D877-E9E3-AA5D-BF6E-9C9219E3029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11137051" y="174177"/>
            <a:ext cx="537840" cy="2556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912E59-DA1C-0F3F-726A-DA8C1CFA3D5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6580" t="4196" r="44081" b="5003"/>
          <a:stretch/>
        </p:blipFill>
        <p:spPr>
          <a:xfrm>
            <a:off x="2764509" y="689727"/>
            <a:ext cx="276651" cy="60238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7A2982-9B13-1F93-7808-B044E5A39C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0719" y="35732"/>
            <a:ext cx="384081" cy="48162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ECDE375-27A3-B5BB-A35A-064A0EAFC082}"/>
              </a:ext>
            </a:extLst>
          </p:cNvPr>
          <p:cNvSpPr/>
          <p:nvPr/>
        </p:nvSpPr>
        <p:spPr>
          <a:xfrm>
            <a:off x="3052732" y="546566"/>
            <a:ext cx="8948541" cy="627570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328295D-C718-3979-4F04-13B685EB56F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759" t="35375" r="-759" b="8701"/>
          <a:stretch/>
        </p:blipFill>
        <p:spPr>
          <a:xfrm>
            <a:off x="3173509" y="589549"/>
            <a:ext cx="8671581" cy="62757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5ACE0A8-91E8-021A-5E1B-A45C7C6FBAB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78602" b="-15412"/>
          <a:stretch/>
        </p:blipFill>
        <p:spPr>
          <a:xfrm>
            <a:off x="3831787" y="90055"/>
            <a:ext cx="1839915" cy="4816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C1CF50B-E31B-56AD-EEFB-7419F48AB4E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70223" t="-15789"/>
          <a:stretch/>
        </p:blipFill>
        <p:spPr>
          <a:xfrm>
            <a:off x="5914901" y="-23958"/>
            <a:ext cx="2805112" cy="52938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59F247B-8899-3C0D-BE05-E0DDBB72C330}"/>
              </a:ext>
            </a:extLst>
          </p:cNvPr>
          <p:cNvGrpSpPr/>
          <p:nvPr/>
        </p:nvGrpSpPr>
        <p:grpSpPr>
          <a:xfrm>
            <a:off x="1555086" y="1888958"/>
            <a:ext cx="1084737" cy="298730"/>
            <a:chOff x="1555086" y="1888958"/>
            <a:chExt cx="1084737" cy="29873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2C8EF7A-5764-2BB4-B725-5F7008822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55086" y="1888958"/>
              <a:ext cx="298730" cy="29873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D19E7F4-8023-5C93-1F29-F694385D3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69065" y="1888958"/>
              <a:ext cx="268247" cy="271296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1028B38-086B-5CFE-213B-105CED598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24753" t="18328" r="25687" b="22051"/>
            <a:stretch/>
          </p:blipFill>
          <p:spPr>
            <a:xfrm flipH="1">
              <a:off x="2307277" y="1960036"/>
              <a:ext cx="332546" cy="169717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2E7AB6C-ADB4-B1FD-AC4D-5E60F64CE670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64769" t="33498" r="29031" b="50250"/>
          <a:stretch/>
        </p:blipFill>
        <p:spPr>
          <a:xfrm>
            <a:off x="9328778" y="144379"/>
            <a:ext cx="299495" cy="285497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DB58C0A1-36E9-A47F-663B-D6BFE124BCFC}"/>
              </a:ext>
            </a:extLst>
          </p:cNvPr>
          <p:cNvGrpSpPr/>
          <p:nvPr/>
        </p:nvGrpSpPr>
        <p:grpSpPr>
          <a:xfrm>
            <a:off x="1516006" y="2455616"/>
            <a:ext cx="1084737" cy="298730"/>
            <a:chOff x="1555086" y="1888958"/>
            <a:chExt cx="1084737" cy="29873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8F23477-ACDD-005C-0A2E-3859DF410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55086" y="1888958"/>
              <a:ext cx="298730" cy="298730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A0B4C9C-7259-989B-3C65-039F1446B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69065" y="1888958"/>
              <a:ext cx="268247" cy="271296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EE38BAD-EEAE-EB39-99C2-B3CC013F6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24753" t="18328" r="25687" b="22051"/>
            <a:stretch/>
          </p:blipFill>
          <p:spPr>
            <a:xfrm flipH="1">
              <a:off x="2307277" y="1960036"/>
              <a:ext cx="332546" cy="16971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663C696-0E5E-265A-7FA0-833677E43803}"/>
              </a:ext>
            </a:extLst>
          </p:cNvPr>
          <p:cNvGrpSpPr/>
          <p:nvPr/>
        </p:nvGrpSpPr>
        <p:grpSpPr>
          <a:xfrm>
            <a:off x="1516999" y="2981187"/>
            <a:ext cx="1084737" cy="298730"/>
            <a:chOff x="1555086" y="1888958"/>
            <a:chExt cx="1084737" cy="298730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1B2DBA2E-F7DF-7090-DE55-943671325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55086" y="1888958"/>
              <a:ext cx="298730" cy="29873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B5ED3547-D8ED-7F76-DD1C-D0C17ADD7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69065" y="1888958"/>
              <a:ext cx="268247" cy="271296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31A5E69E-B073-B138-FB27-E6DF37A148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24753" t="18328" r="25687" b="22051"/>
            <a:stretch/>
          </p:blipFill>
          <p:spPr>
            <a:xfrm flipH="1">
              <a:off x="2307277" y="1960036"/>
              <a:ext cx="332546" cy="169717"/>
            </a:xfrm>
            <a:prstGeom prst="rect">
              <a:avLst/>
            </a:prstGeom>
          </p:spPr>
        </p:pic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52181958-E054-F03C-95A4-93DB5F99E12D}"/>
              </a:ext>
            </a:extLst>
          </p:cNvPr>
          <p:cNvSpPr/>
          <p:nvPr/>
        </p:nvSpPr>
        <p:spPr>
          <a:xfrm>
            <a:off x="1837366" y="1802843"/>
            <a:ext cx="514529" cy="4366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0DE92F-5B75-AD1B-8A90-22B97A420BC8}"/>
              </a:ext>
            </a:extLst>
          </p:cNvPr>
          <p:cNvSpPr/>
          <p:nvPr/>
        </p:nvSpPr>
        <p:spPr>
          <a:xfrm>
            <a:off x="1905767" y="2113969"/>
            <a:ext cx="8795084" cy="1841998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7CEFB4-AC84-8B43-4321-1614FC1092E7}"/>
              </a:ext>
            </a:extLst>
          </p:cNvPr>
          <p:cNvSpPr txBox="1"/>
          <p:nvPr/>
        </p:nvSpPr>
        <p:spPr>
          <a:xfrm>
            <a:off x="1932203" y="2873961"/>
            <a:ext cx="11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Topic: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C388F5A-3111-66ED-E262-EF829270CB52}"/>
              </a:ext>
            </a:extLst>
          </p:cNvPr>
          <p:cNvSpPr/>
          <p:nvPr/>
        </p:nvSpPr>
        <p:spPr>
          <a:xfrm>
            <a:off x="3016005" y="2817994"/>
            <a:ext cx="7530873" cy="48199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07ECD5-59ED-E29B-7CDC-D2C3B23DD3F2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5170" t="16120" r="79834" b="14975"/>
          <a:stretch/>
        </p:blipFill>
        <p:spPr>
          <a:xfrm>
            <a:off x="7847734" y="3337849"/>
            <a:ext cx="450532" cy="5697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CB659DE-DCD5-A464-5CB2-7F06DC8AF92A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61506" t="24899" r="24274" b="9761"/>
          <a:stretch/>
        </p:blipFill>
        <p:spPr>
          <a:xfrm>
            <a:off x="8563617" y="3366838"/>
            <a:ext cx="450532" cy="56976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2CB387D-BDB9-AFD8-44E9-FDBA9B8D14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4559" y="3426561"/>
            <a:ext cx="977441" cy="41519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771CC12-0BF4-D119-35EE-0EF2FA74C274}"/>
              </a:ext>
            </a:extLst>
          </p:cNvPr>
          <p:cNvSpPr txBox="1"/>
          <p:nvPr/>
        </p:nvSpPr>
        <p:spPr>
          <a:xfrm>
            <a:off x="2065308" y="3407123"/>
            <a:ext cx="4716133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Note: Upload Notes  in word, pdf or ppt format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9BC41F-35F1-13A7-0048-91C9431DACF2}"/>
              </a:ext>
            </a:extLst>
          </p:cNvPr>
          <p:cNvSpPr txBox="1"/>
          <p:nvPr/>
        </p:nvSpPr>
        <p:spPr>
          <a:xfrm>
            <a:off x="1920716" y="2361305"/>
            <a:ext cx="1174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Module: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10B1B6A-A0AB-632F-33DC-50A9C862D4B5}"/>
              </a:ext>
            </a:extLst>
          </p:cNvPr>
          <p:cNvSpPr/>
          <p:nvPr/>
        </p:nvSpPr>
        <p:spPr>
          <a:xfrm>
            <a:off x="4250660" y="2260089"/>
            <a:ext cx="6299553" cy="48199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F126F49-D9B8-F492-8A70-A99B8B276EB7}"/>
              </a:ext>
            </a:extLst>
          </p:cNvPr>
          <p:cNvSpPr/>
          <p:nvPr/>
        </p:nvSpPr>
        <p:spPr>
          <a:xfrm>
            <a:off x="3061495" y="2269150"/>
            <a:ext cx="1038527" cy="48199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7027F03-8BEB-8043-D910-8FCFE535A912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tretch>
            <a:fillRect/>
          </a:stretch>
        </p:blipFill>
        <p:spPr>
          <a:xfrm flipH="1">
            <a:off x="3756493" y="2381006"/>
            <a:ext cx="279232" cy="27923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B331E1C-8185-B222-E82B-9EEE26062EB4}"/>
              </a:ext>
            </a:extLst>
          </p:cNvPr>
          <p:cNvPicPr>
            <a:picLocks noChangeAspect="1"/>
          </p:cNvPicPr>
          <p:nvPr/>
        </p:nvPicPr>
        <p:blipFill>
          <a:blip r:embed="rId16">
            <a:lum bright="70000" contrast="-70000"/>
          </a:blip>
          <a:stretch>
            <a:fillRect/>
          </a:stretch>
        </p:blipFill>
        <p:spPr>
          <a:xfrm flipH="1">
            <a:off x="10205017" y="2919011"/>
            <a:ext cx="279232" cy="27923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A439FFC6-AE34-D789-AE33-6716DC907B0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695" t="42085" r="695" b="7176"/>
          <a:stretch/>
        </p:blipFill>
        <p:spPr>
          <a:xfrm>
            <a:off x="7046792" y="3491662"/>
            <a:ext cx="478848" cy="293234"/>
          </a:xfrm>
          <a:prstGeom prst="rect">
            <a:avLst/>
          </a:prstGeom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4F314D7F-D23B-A1B2-93F1-78BEE623A093}"/>
              </a:ext>
            </a:extLst>
          </p:cNvPr>
          <p:cNvSpPr/>
          <p:nvPr/>
        </p:nvSpPr>
        <p:spPr>
          <a:xfrm>
            <a:off x="9216790" y="40354"/>
            <a:ext cx="514529" cy="4366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94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84DF-8AF5-5C39-D9A2-ED6605CDF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D8C75B2-B3E7-D3B6-AE44-336D9C1CB55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7613" y="144379"/>
            <a:ext cx="285497" cy="2854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FD13EC-1644-EFB3-ACA8-51ECD5B2FB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28097" y="144379"/>
            <a:ext cx="285497" cy="2854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B32AEA-A43D-B7F3-492A-B87AE347FEE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72511" y="110289"/>
            <a:ext cx="372979" cy="3729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DAF0961-9A66-A365-90DA-057A2C64D90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11137051" y="174177"/>
            <a:ext cx="537840" cy="255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23500C-8A5A-54F6-75E9-744A90D98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211" y="901778"/>
            <a:ext cx="5890082" cy="27214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3AFCB9A-9368-1D97-458D-0BC05EA03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211" y="3756869"/>
            <a:ext cx="5890082" cy="27214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1C283AC-3C66-70FD-4678-6CD2E5678EF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7911"/>
          <a:stretch/>
        </p:blipFill>
        <p:spPr>
          <a:xfrm>
            <a:off x="9246959" y="875848"/>
            <a:ext cx="1890092" cy="27214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7D972C0-92A4-F6E7-C042-F85110BD45E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7911"/>
          <a:stretch/>
        </p:blipFill>
        <p:spPr>
          <a:xfrm>
            <a:off x="9167003" y="3756869"/>
            <a:ext cx="1890092" cy="2721415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8ECDF142-49C1-ADF3-02F3-6BB67433B251}"/>
              </a:ext>
            </a:extLst>
          </p:cNvPr>
          <p:cNvSpPr/>
          <p:nvPr/>
        </p:nvSpPr>
        <p:spPr>
          <a:xfrm>
            <a:off x="3979640" y="37843"/>
            <a:ext cx="457200" cy="3920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D65353-CFE7-6D3C-DB65-32999EFBC9E5}"/>
              </a:ext>
            </a:extLst>
          </p:cNvPr>
          <p:cNvSpPr txBox="1"/>
          <p:nvPr/>
        </p:nvSpPr>
        <p:spPr>
          <a:xfrm>
            <a:off x="4436840" y="60544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more Reference links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E84F0B6-33C8-CA9E-A233-612BA8D19B54}"/>
              </a:ext>
            </a:extLst>
          </p:cNvPr>
          <p:cNvCxnSpPr>
            <a:cxnSpLocks/>
          </p:cNvCxnSpPr>
          <p:nvPr/>
        </p:nvCxnSpPr>
        <p:spPr>
          <a:xfrm>
            <a:off x="2803358" y="144379"/>
            <a:ext cx="0" cy="671362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4B2116-1401-8F1A-CDA4-0ED136E58A39}"/>
              </a:ext>
            </a:extLst>
          </p:cNvPr>
          <p:cNvSpPr/>
          <p:nvPr/>
        </p:nvSpPr>
        <p:spPr>
          <a:xfrm>
            <a:off x="132347" y="144379"/>
            <a:ext cx="2586790" cy="37297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Topic, description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46C433-9F95-B689-C919-92C7D511346E}"/>
              </a:ext>
            </a:extLst>
          </p:cNvPr>
          <p:cNvSpPr/>
          <p:nvPr/>
        </p:nvSpPr>
        <p:spPr>
          <a:xfrm>
            <a:off x="132347" y="782053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1: Module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F74C94-CF6F-411A-4DE5-405C56E6BC4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50505" t="13348" b="13837"/>
          <a:stretch/>
        </p:blipFill>
        <p:spPr>
          <a:xfrm>
            <a:off x="190724" y="908925"/>
            <a:ext cx="158194" cy="23272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B773873-AD2B-34BF-68AE-1E0BB6A693FE}"/>
              </a:ext>
            </a:extLst>
          </p:cNvPr>
          <p:cNvSpPr/>
          <p:nvPr/>
        </p:nvSpPr>
        <p:spPr>
          <a:xfrm>
            <a:off x="132347" y="1303613"/>
            <a:ext cx="2586788" cy="2029134"/>
          </a:xfrm>
          <a:prstGeom prst="roundRect">
            <a:avLst>
              <a:gd name="adj" fmla="val 599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2: Module Title</a:t>
            </a: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1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2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3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5AABB2C-1B2D-3330-0D95-261B4D1E80A5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50505" t="13348" b="13837"/>
          <a:stretch/>
        </p:blipFill>
        <p:spPr>
          <a:xfrm rot="5400000">
            <a:off x="206342" y="1417906"/>
            <a:ext cx="168449" cy="24781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C290AEB-B74D-F00F-82B6-8CB13DEEA8C9}"/>
              </a:ext>
            </a:extLst>
          </p:cNvPr>
          <p:cNvSpPr/>
          <p:nvPr/>
        </p:nvSpPr>
        <p:spPr>
          <a:xfrm>
            <a:off x="106056" y="3397269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3: Module Title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FC21008-7043-A48D-BB1D-3C451BBF143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50505" t="13348" b="13837"/>
          <a:stretch/>
        </p:blipFill>
        <p:spPr>
          <a:xfrm>
            <a:off x="164433" y="3524141"/>
            <a:ext cx="158194" cy="232728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5478F2A-169C-BDD6-0FA3-1B99C9B8185C}"/>
              </a:ext>
            </a:extLst>
          </p:cNvPr>
          <p:cNvSpPr/>
          <p:nvPr/>
        </p:nvSpPr>
        <p:spPr>
          <a:xfrm>
            <a:off x="106056" y="3931022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4: Module Title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5F850C7-54E6-63C9-0AF6-1F1A8D1CEF1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50505" t="13348" b="13837"/>
          <a:stretch/>
        </p:blipFill>
        <p:spPr>
          <a:xfrm>
            <a:off x="164433" y="4057894"/>
            <a:ext cx="158194" cy="232728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E558327-976A-37F0-C51E-2780DBFF2B2E}"/>
              </a:ext>
            </a:extLst>
          </p:cNvPr>
          <p:cNvSpPr/>
          <p:nvPr/>
        </p:nvSpPr>
        <p:spPr>
          <a:xfrm>
            <a:off x="132347" y="4482911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5: Module Title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DAE7D90-8E81-39FC-9C3B-7532B733E88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50505" t="13348" b="13837"/>
          <a:stretch/>
        </p:blipFill>
        <p:spPr>
          <a:xfrm>
            <a:off x="190724" y="4609783"/>
            <a:ext cx="158194" cy="232728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B23E4AF-E7EE-609E-C2D6-D48A72176864}"/>
              </a:ext>
            </a:extLst>
          </p:cNvPr>
          <p:cNvSpPr/>
          <p:nvPr/>
        </p:nvSpPr>
        <p:spPr>
          <a:xfrm>
            <a:off x="132347" y="5041290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6: Module Title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2A78164E-7437-6916-0F1E-721436442DB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50505" t="13348" b="13837"/>
          <a:stretch/>
        </p:blipFill>
        <p:spPr>
          <a:xfrm>
            <a:off x="190724" y="5168162"/>
            <a:ext cx="158194" cy="23272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066741E-5EBE-B7B5-C46A-CC30F2C792D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6580" t="4196" r="44081" b="5003"/>
          <a:stretch/>
        </p:blipFill>
        <p:spPr>
          <a:xfrm>
            <a:off x="2764509" y="689727"/>
            <a:ext cx="276651" cy="602389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411363-E965-D639-0AFD-2EC53BDA63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719" y="35732"/>
            <a:ext cx="384081" cy="481626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33A7D084-0048-7776-E9B0-429548163AFC}"/>
              </a:ext>
            </a:extLst>
          </p:cNvPr>
          <p:cNvGrpSpPr/>
          <p:nvPr/>
        </p:nvGrpSpPr>
        <p:grpSpPr>
          <a:xfrm>
            <a:off x="1555086" y="1888958"/>
            <a:ext cx="1084737" cy="298730"/>
            <a:chOff x="1555086" y="1888958"/>
            <a:chExt cx="1084737" cy="298730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D84BF46-B92C-F896-0905-3CC1FC1AF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5086" y="1888958"/>
              <a:ext cx="298730" cy="29873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198348F-BAD9-E52E-5D15-2F47FEC4D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69065" y="1888958"/>
              <a:ext cx="268247" cy="27129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70BB037-D3E8-5182-F1F8-C7E49D6F5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4753" t="18328" r="25687" b="22051"/>
            <a:stretch/>
          </p:blipFill>
          <p:spPr>
            <a:xfrm flipH="1">
              <a:off x="2307277" y="1960036"/>
              <a:ext cx="332546" cy="16971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FD7BFC4-61E5-5D25-465E-957527C8D1F7}"/>
              </a:ext>
            </a:extLst>
          </p:cNvPr>
          <p:cNvGrpSpPr/>
          <p:nvPr/>
        </p:nvGrpSpPr>
        <p:grpSpPr>
          <a:xfrm>
            <a:off x="1516006" y="2455616"/>
            <a:ext cx="1084737" cy="298730"/>
            <a:chOff x="1555086" y="1888958"/>
            <a:chExt cx="1084737" cy="29873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B9ECFC2-076C-9F81-6FBD-3949196E5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5086" y="1888958"/>
              <a:ext cx="298730" cy="29873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4423737-0069-5DE5-84C8-FA93606EA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69065" y="1888958"/>
              <a:ext cx="268247" cy="27129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2BD44E9B-82F4-A2D6-475F-D4ECBAC52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4753" t="18328" r="25687" b="22051"/>
            <a:stretch/>
          </p:blipFill>
          <p:spPr>
            <a:xfrm flipH="1">
              <a:off x="2307277" y="1960036"/>
              <a:ext cx="332546" cy="169717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FDBB07F-0EF0-6420-D578-8B65836B5FA0}"/>
              </a:ext>
            </a:extLst>
          </p:cNvPr>
          <p:cNvGrpSpPr/>
          <p:nvPr/>
        </p:nvGrpSpPr>
        <p:grpSpPr>
          <a:xfrm>
            <a:off x="1516999" y="2981187"/>
            <a:ext cx="1084737" cy="298730"/>
            <a:chOff x="1555086" y="1888958"/>
            <a:chExt cx="1084737" cy="298730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4430995-CD3B-35C3-78BE-0AACF652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5086" y="1888958"/>
              <a:ext cx="298730" cy="29873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3383D21-CDDD-D839-F3DA-5B8E6CFA2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69065" y="1888958"/>
              <a:ext cx="268247" cy="271296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89A85D5-5A6E-D9C0-75CD-7DEFF8F417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4753" t="18328" r="25687" b="22051"/>
            <a:stretch/>
          </p:blipFill>
          <p:spPr>
            <a:xfrm flipH="1">
              <a:off x="2307277" y="1960036"/>
              <a:ext cx="332546" cy="169717"/>
            </a:xfrm>
            <a:prstGeom prst="rect">
              <a:avLst/>
            </a:prstGeom>
          </p:spPr>
        </p:pic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24616EBF-7301-1F91-C26D-FCF164B31779}"/>
              </a:ext>
            </a:extLst>
          </p:cNvPr>
          <p:cNvSpPr/>
          <p:nvPr/>
        </p:nvSpPr>
        <p:spPr>
          <a:xfrm>
            <a:off x="2198232" y="1814449"/>
            <a:ext cx="514529" cy="43669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ADCC3945-038F-1F73-8F1A-2C82AA3EB58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4760366" y="3351584"/>
            <a:ext cx="342740" cy="16294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B081F1E-FD40-ABF6-5920-DB4E5B7ED98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6809959" y="3361196"/>
            <a:ext cx="342740" cy="16294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D1745DE-220C-B6F8-577A-866C8D64562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8729173" y="3332747"/>
            <a:ext cx="342740" cy="162945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533EAF09-337F-E785-63A7-B86027E020E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10743656" y="3332747"/>
            <a:ext cx="342740" cy="16294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01E45CB-5C59-30CB-1128-A41B5D94F2D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4651751" y="6180276"/>
            <a:ext cx="342740" cy="16294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E59156A-9053-12B1-477B-7D99ADEF52C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6738007" y="6180276"/>
            <a:ext cx="342740" cy="16294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47A76A0-C88A-BDCE-98AB-F7C4741C4DD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8652893" y="6180276"/>
            <a:ext cx="342740" cy="16294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B0A0435-12B5-B24D-1D23-1F81BAD06F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10672511" y="6197341"/>
            <a:ext cx="342740" cy="1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1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361D5-6978-EA72-9A15-4D3FB615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C2E5790-E612-CDDF-0CD5-9A0C8674299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7613" y="144379"/>
            <a:ext cx="285497" cy="2854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AA53FE-D36B-6DA0-0959-59407FDB44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28097" y="144379"/>
            <a:ext cx="285497" cy="2854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7979DB7-C31A-D6BF-8BA7-D6752BCB84F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72511" y="110289"/>
            <a:ext cx="372979" cy="3729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61CE21A-CEA6-6605-4AFA-8BE66F7FE3B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11137051" y="174177"/>
            <a:ext cx="537840" cy="2556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ACE9C3-D27E-E28D-F694-5E38529A7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211" y="901778"/>
            <a:ext cx="5890082" cy="272141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1100050-DD9C-7B78-B7B0-EB97CF214D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2211" y="3756869"/>
            <a:ext cx="5890082" cy="27214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DEE9528-4150-538D-ED3C-1E02FE101BC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7911"/>
          <a:stretch/>
        </p:blipFill>
        <p:spPr>
          <a:xfrm>
            <a:off x="9246959" y="875848"/>
            <a:ext cx="1890092" cy="272141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E1942B7-1FFB-1895-653A-C053BD368F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7911"/>
          <a:stretch/>
        </p:blipFill>
        <p:spPr>
          <a:xfrm>
            <a:off x="9167003" y="3756869"/>
            <a:ext cx="1890092" cy="2721415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4021026B-DD7B-9DFA-0B7D-CD20C25CDE87}"/>
              </a:ext>
            </a:extLst>
          </p:cNvPr>
          <p:cNvSpPr/>
          <p:nvPr/>
        </p:nvSpPr>
        <p:spPr>
          <a:xfrm>
            <a:off x="3979640" y="37843"/>
            <a:ext cx="457200" cy="3920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+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27F4B6-800F-653E-2746-BA6CDBFB6E06}"/>
              </a:ext>
            </a:extLst>
          </p:cNvPr>
          <p:cNvSpPr txBox="1"/>
          <p:nvPr/>
        </p:nvSpPr>
        <p:spPr>
          <a:xfrm>
            <a:off x="4436840" y="60544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more Reference links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DA6696-D636-CBC5-4B18-2CDA28DCF7B2}"/>
              </a:ext>
            </a:extLst>
          </p:cNvPr>
          <p:cNvCxnSpPr>
            <a:cxnSpLocks/>
          </p:cNvCxnSpPr>
          <p:nvPr/>
        </p:nvCxnSpPr>
        <p:spPr>
          <a:xfrm>
            <a:off x="2803358" y="144379"/>
            <a:ext cx="0" cy="671362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89EA79-D8FE-EB6C-245A-A1661AAB43B0}"/>
              </a:ext>
            </a:extLst>
          </p:cNvPr>
          <p:cNvSpPr/>
          <p:nvPr/>
        </p:nvSpPr>
        <p:spPr>
          <a:xfrm>
            <a:off x="132347" y="144379"/>
            <a:ext cx="2586790" cy="37297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Topic, description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AAC139-7497-AC2B-B606-9C2A7210B4CE}"/>
              </a:ext>
            </a:extLst>
          </p:cNvPr>
          <p:cNvSpPr/>
          <p:nvPr/>
        </p:nvSpPr>
        <p:spPr>
          <a:xfrm>
            <a:off x="132347" y="782053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1: Module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5E114B-AB0E-2BF6-9ADD-2C12DFCB49AD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50505" t="13348" b="13837"/>
          <a:stretch/>
        </p:blipFill>
        <p:spPr>
          <a:xfrm>
            <a:off x="190724" y="908925"/>
            <a:ext cx="158194" cy="232728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A477218-B766-4AB2-A62D-204D0D586E86}"/>
              </a:ext>
            </a:extLst>
          </p:cNvPr>
          <p:cNvSpPr/>
          <p:nvPr/>
        </p:nvSpPr>
        <p:spPr>
          <a:xfrm>
            <a:off x="132347" y="1303613"/>
            <a:ext cx="2586788" cy="2029134"/>
          </a:xfrm>
          <a:prstGeom prst="roundRect">
            <a:avLst>
              <a:gd name="adj" fmla="val 599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2: Module Title</a:t>
            </a: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1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2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3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28D3D2-B0E4-7EFA-9406-2D839F2F211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50505" t="13348" b="13837"/>
          <a:stretch/>
        </p:blipFill>
        <p:spPr>
          <a:xfrm rot="5400000">
            <a:off x="206342" y="1417906"/>
            <a:ext cx="168449" cy="247815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FAEEF02-E40E-DF1E-089E-2D711250AE87}"/>
              </a:ext>
            </a:extLst>
          </p:cNvPr>
          <p:cNvSpPr/>
          <p:nvPr/>
        </p:nvSpPr>
        <p:spPr>
          <a:xfrm>
            <a:off x="106056" y="3397269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3: Module Title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DE6AEA-5D82-5DCD-F984-B283CF648A8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50505" t="13348" b="13837"/>
          <a:stretch/>
        </p:blipFill>
        <p:spPr>
          <a:xfrm>
            <a:off x="164433" y="3524141"/>
            <a:ext cx="158194" cy="232728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788F818-987E-39DA-EB8A-A9DF7E7258B1}"/>
              </a:ext>
            </a:extLst>
          </p:cNvPr>
          <p:cNvSpPr/>
          <p:nvPr/>
        </p:nvSpPr>
        <p:spPr>
          <a:xfrm>
            <a:off x="106056" y="3931022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4: Module Title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958940F-C17B-135C-C5CD-CD69872D9F9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50505" t="13348" b="13837"/>
          <a:stretch/>
        </p:blipFill>
        <p:spPr>
          <a:xfrm>
            <a:off x="164433" y="4057894"/>
            <a:ext cx="158194" cy="232728"/>
          </a:xfrm>
          <a:prstGeom prst="rect">
            <a:avLst/>
          </a:prstGeom>
        </p:spPr>
      </p:pic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9E4146D-784F-FB0D-1AA1-11EF51379593}"/>
              </a:ext>
            </a:extLst>
          </p:cNvPr>
          <p:cNvSpPr/>
          <p:nvPr/>
        </p:nvSpPr>
        <p:spPr>
          <a:xfrm>
            <a:off x="132347" y="4482911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5: Module Title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4D141D2-2812-A329-5D5F-75D11147412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50505" t="13348" b="13837"/>
          <a:stretch/>
        </p:blipFill>
        <p:spPr>
          <a:xfrm>
            <a:off x="190724" y="4609783"/>
            <a:ext cx="158194" cy="232728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2AAFC4C-EF9F-E2EC-69B1-82C559CAC022}"/>
              </a:ext>
            </a:extLst>
          </p:cNvPr>
          <p:cNvSpPr/>
          <p:nvPr/>
        </p:nvSpPr>
        <p:spPr>
          <a:xfrm>
            <a:off x="132347" y="5041290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6: Module Title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F6BD8EC-10D6-30F9-8B09-4DF4C6A5E7DE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rcRect l="50505" t="13348" b="13837"/>
          <a:stretch/>
        </p:blipFill>
        <p:spPr>
          <a:xfrm>
            <a:off x="190724" y="5168162"/>
            <a:ext cx="158194" cy="23272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DF21D1B-BB56-5ABE-E606-262BCCCC452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6580" t="4196" r="44081" b="5003"/>
          <a:stretch/>
        </p:blipFill>
        <p:spPr>
          <a:xfrm>
            <a:off x="2764509" y="689727"/>
            <a:ext cx="276651" cy="6023894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0E687C03-1FC1-4F06-797D-09CA403F9D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0719" y="35732"/>
            <a:ext cx="384081" cy="481626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4876DF84-5B3A-0036-A5BF-DDCC8E45E4DB}"/>
              </a:ext>
            </a:extLst>
          </p:cNvPr>
          <p:cNvGrpSpPr/>
          <p:nvPr/>
        </p:nvGrpSpPr>
        <p:grpSpPr>
          <a:xfrm>
            <a:off x="1555086" y="1888958"/>
            <a:ext cx="1084737" cy="298730"/>
            <a:chOff x="1555086" y="1888958"/>
            <a:chExt cx="1084737" cy="298730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E905BBDA-F77C-395A-F8AB-98D37223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5086" y="1888958"/>
              <a:ext cx="298730" cy="29873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DFD6C5C-17E3-2159-6C65-104243681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69065" y="1888958"/>
              <a:ext cx="268247" cy="27129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7119759D-DC15-9249-B810-D0996DEF0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4753" t="18328" r="25687" b="22051"/>
            <a:stretch/>
          </p:blipFill>
          <p:spPr>
            <a:xfrm flipH="1">
              <a:off x="2307277" y="1960036"/>
              <a:ext cx="332546" cy="169717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C90982-7144-D6B3-CA43-2A545501F75D}"/>
              </a:ext>
            </a:extLst>
          </p:cNvPr>
          <p:cNvGrpSpPr/>
          <p:nvPr/>
        </p:nvGrpSpPr>
        <p:grpSpPr>
          <a:xfrm>
            <a:off x="1516006" y="2455616"/>
            <a:ext cx="1084737" cy="298730"/>
            <a:chOff x="1555086" y="1888958"/>
            <a:chExt cx="1084737" cy="29873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B82B60F9-7985-1334-816D-0620E6F91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5086" y="1888958"/>
              <a:ext cx="298730" cy="29873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28D128F-7DD4-70DD-63E0-466BFA1F9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69065" y="1888958"/>
              <a:ext cx="268247" cy="27129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FF878C9-6833-074E-AA19-E3598303F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4753" t="18328" r="25687" b="22051"/>
            <a:stretch/>
          </p:blipFill>
          <p:spPr>
            <a:xfrm flipH="1">
              <a:off x="2307277" y="1960036"/>
              <a:ext cx="332546" cy="169717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321A439-717C-CFC9-0FA7-70AE90F4E9A6}"/>
              </a:ext>
            </a:extLst>
          </p:cNvPr>
          <p:cNvGrpSpPr/>
          <p:nvPr/>
        </p:nvGrpSpPr>
        <p:grpSpPr>
          <a:xfrm>
            <a:off x="1516999" y="2981187"/>
            <a:ext cx="1084737" cy="298730"/>
            <a:chOff x="1555086" y="1888958"/>
            <a:chExt cx="1084737" cy="298730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F746751-5505-24C4-928B-CE30493E7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55086" y="1888958"/>
              <a:ext cx="298730" cy="29873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A1C1FD8B-B9FE-1E56-2A0D-87E7AB5A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69065" y="1888958"/>
              <a:ext cx="268247" cy="271296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15BFD5C-20D8-6E15-CBB7-5470C99E8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24753" t="18328" r="25687" b="22051"/>
            <a:stretch/>
          </p:blipFill>
          <p:spPr>
            <a:xfrm flipH="1">
              <a:off x="2307277" y="1960036"/>
              <a:ext cx="332546" cy="169717"/>
            </a:xfrm>
            <a:prstGeom prst="rect">
              <a:avLst/>
            </a:prstGeom>
          </p:spPr>
        </p:pic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557DFA0D-C4FE-1115-C4CE-A15A873AF6EC}"/>
              </a:ext>
            </a:extLst>
          </p:cNvPr>
          <p:cNvSpPr/>
          <p:nvPr/>
        </p:nvSpPr>
        <p:spPr>
          <a:xfrm>
            <a:off x="3907319" y="8739"/>
            <a:ext cx="3084496" cy="42113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6C45BE-BCEF-EB38-0882-A2D972B1CE1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7981" y="2343939"/>
            <a:ext cx="8839966" cy="185334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F2F1B2-127A-7216-26FB-5D290FC45210}"/>
              </a:ext>
            </a:extLst>
          </p:cNvPr>
          <p:cNvSpPr/>
          <p:nvPr/>
        </p:nvSpPr>
        <p:spPr>
          <a:xfrm>
            <a:off x="2227392" y="1796282"/>
            <a:ext cx="457200" cy="46499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EA5505-5CA3-E3F2-667D-C299A563451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10741058" y="3315796"/>
            <a:ext cx="342740" cy="162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5879F3-5673-B6C2-E811-E28B6ECC193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4800720" y="6161690"/>
            <a:ext cx="342740" cy="1629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5AC029-1EEF-67D3-C694-EA801DB868E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6762651" y="6161690"/>
            <a:ext cx="342740" cy="1629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461F52-94B7-3BCC-3C2B-DDBC1D466F1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8724582" y="6161691"/>
            <a:ext cx="342740" cy="1629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F546108-479F-45F6-4F0C-A2D98FF56F4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10627973" y="6161691"/>
            <a:ext cx="342740" cy="16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22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F3122-26D6-495A-FC92-A386FB404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5A1690-83BF-C189-79F4-11D985360BB0}"/>
              </a:ext>
            </a:extLst>
          </p:cNvPr>
          <p:cNvCxnSpPr>
            <a:cxnSpLocks/>
          </p:cNvCxnSpPr>
          <p:nvPr/>
        </p:nvCxnSpPr>
        <p:spPr>
          <a:xfrm>
            <a:off x="2803358" y="144379"/>
            <a:ext cx="0" cy="671362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4AC8980-3D92-D9BB-7393-128962A884B1}"/>
              </a:ext>
            </a:extLst>
          </p:cNvPr>
          <p:cNvSpPr/>
          <p:nvPr/>
        </p:nvSpPr>
        <p:spPr>
          <a:xfrm>
            <a:off x="132347" y="144379"/>
            <a:ext cx="2586790" cy="37297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Topic, 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0DE7CD-02D2-5ACF-3456-4AB5A1836382}"/>
              </a:ext>
            </a:extLst>
          </p:cNvPr>
          <p:cNvSpPr/>
          <p:nvPr/>
        </p:nvSpPr>
        <p:spPr>
          <a:xfrm>
            <a:off x="132347" y="782053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1: Module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45188-0B86-ED03-74DD-FB943800494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90724" y="908925"/>
            <a:ext cx="158194" cy="2327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55CAA6-9A8A-E85A-2D08-557E80264829}"/>
              </a:ext>
            </a:extLst>
          </p:cNvPr>
          <p:cNvSpPr/>
          <p:nvPr/>
        </p:nvSpPr>
        <p:spPr>
          <a:xfrm>
            <a:off x="132347" y="1303613"/>
            <a:ext cx="2586788" cy="2029134"/>
          </a:xfrm>
          <a:prstGeom prst="roundRect">
            <a:avLst>
              <a:gd name="adj" fmla="val 599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2: Module Title</a:t>
            </a:r>
          </a:p>
          <a:p>
            <a:pPr algn="r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1</a:t>
            </a: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3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4</a:t>
            </a: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5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DA3561-811C-EBDE-FCFC-B68B4D3A29F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 rot="5400000">
            <a:off x="206342" y="1417906"/>
            <a:ext cx="168449" cy="24781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B14555D-1714-D1D4-3501-C9686B778597}"/>
              </a:ext>
            </a:extLst>
          </p:cNvPr>
          <p:cNvSpPr/>
          <p:nvPr/>
        </p:nvSpPr>
        <p:spPr>
          <a:xfrm>
            <a:off x="106056" y="3397269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3: Module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BE4B46-2A60-FB27-4DBC-273DAEB5A41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64433" y="3524141"/>
            <a:ext cx="158194" cy="23272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4EB94E-6769-5668-14EB-A0FF0A3B0E3B}"/>
              </a:ext>
            </a:extLst>
          </p:cNvPr>
          <p:cNvSpPr/>
          <p:nvPr/>
        </p:nvSpPr>
        <p:spPr>
          <a:xfrm>
            <a:off x="106056" y="3931022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4: Module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D0FA28-1AA2-39C7-A8E7-282BF1F2674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64433" y="4057894"/>
            <a:ext cx="158194" cy="23272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7A4FC0-A366-33B0-41D9-379A1047C934}"/>
              </a:ext>
            </a:extLst>
          </p:cNvPr>
          <p:cNvSpPr/>
          <p:nvPr/>
        </p:nvSpPr>
        <p:spPr>
          <a:xfrm>
            <a:off x="132347" y="4482911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5: Module Title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8C7D3F-DF5A-5A91-E80C-32D19B2A6ED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90724" y="4609783"/>
            <a:ext cx="158194" cy="23272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6845E50-3E6B-089B-767A-1742D0B0D97E}"/>
              </a:ext>
            </a:extLst>
          </p:cNvPr>
          <p:cNvSpPr/>
          <p:nvPr/>
        </p:nvSpPr>
        <p:spPr>
          <a:xfrm>
            <a:off x="132347" y="5041290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6: Module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0D2ED55-D1E2-3877-3B40-83E53A275D9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90724" y="5168162"/>
            <a:ext cx="158194" cy="2327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4A3A29-7A79-92CB-4FA8-7DD64AD35E7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7613" y="144379"/>
            <a:ext cx="285497" cy="2854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42D6D0-EAF9-6E25-0194-60AD68C1D2D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28097" y="144379"/>
            <a:ext cx="285497" cy="2854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EC842A0-2EE7-3C95-8CB4-3D8A0685797C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72511" y="110289"/>
            <a:ext cx="372979" cy="3729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99314C0-ED73-7D5A-F227-C53C023E4973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11137051" y="174177"/>
            <a:ext cx="537840" cy="2556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6C7B8CE-6933-07A5-4143-711E608B515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6580" t="4196" r="44081" b="5003"/>
          <a:stretch/>
        </p:blipFill>
        <p:spPr>
          <a:xfrm>
            <a:off x="2764509" y="689727"/>
            <a:ext cx="276651" cy="60238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97C534A-5177-E113-87A5-BDDC905C85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0719" y="35732"/>
            <a:ext cx="384081" cy="481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7B3704-C4B1-3069-1555-F9074863DAC7}"/>
              </a:ext>
            </a:extLst>
          </p:cNvPr>
          <p:cNvSpPr txBox="1"/>
          <p:nvPr/>
        </p:nvSpPr>
        <p:spPr>
          <a:xfrm>
            <a:off x="3240718" y="643689"/>
            <a:ext cx="230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Short type Questions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1D82B6-4AFF-E811-F82A-895DB725B080}"/>
              </a:ext>
            </a:extLst>
          </p:cNvPr>
          <p:cNvSpPr/>
          <p:nvPr/>
        </p:nvSpPr>
        <p:spPr>
          <a:xfrm>
            <a:off x="3979640" y="37843"/>
            <a:ext cx="457200" cy="3920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78AA6E-F385-4D4E-F5FD-506C7ACE82EB}"/>
              </a:ext>
            </a:extLst>
          </p:cNvPr>
          <p:cNvSpPr txBox="1"/>
          <p:nvPr/>
        </p:nvSpPr>
        <p:spPr>
          <a:xfrm>
            <a:off x="4436840" y="60544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more Questions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940CDF8-8E99-DD03-1EBB-5B4163FDC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44273"/>
              </p:ext>
            </p:extLst>
          </p:nvPr>
        </p:nvGraphicFramePr>
        <p:xfrm>
          <a:off x="3432759" y="1013021"/>
          <a:ext cx="8127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167">
                  <a:extLst>
                    <a:ext uri="{9D8B030D-6E8A-4147-A177-3AD203B41FA5}">
                      <a16:colId xmlns:a16="http://schemas.microsoft.com/office/drawing/2014/main" val="2607973628"/>
                    </a:ext>
                  </a:extLst>
                </a:gridCol>
                <a:gridCol w="5711275">
                  <a:extLst>
                    <a:ext uri="{9D8B030D-6E8A-4147-A177-3AD203B41FA5}">
                      <a16:colId xmlns:a16="http://schemas.microsoft.com/office/drawing/2014/main" val="711247815"/>
                    </a:ext>
                  </a:extLst>
                </a:gridCol>
                <a:gridCol w="806778">
                  <a:extLst>
                    <a:ext uri="{9D8B030D-6E8A-4147-A177-3AD203B41FA5}">
                      <a16:colId xmlns:a16="http://schemas.microsoft.com/office/drawing/2014/main" val="3652143807"/>
                    </a:ext>
                  </a:extLst>
                </a:gridCol>
                <a:gridCol w="806778">
                  <a:extLst>
                    <a:ext uri="{9D8B030D-6E8A-4147-A177-3AD203B41FA5}">
                      <a16:colId xmlns:a16="http://schemas.microsoft.com/office/drawing/2014/main" val="174108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0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5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0701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6B9E1C0-2484-1425-A3DE-B184D230D6BE}"/>
              </a:ext>
            </a:extLst>
          </p:cNvPr>
          <p:cNvSpPr txBox="1"/>
          <p:nvPr/>
        </p:nvSpPr>
        <p:spPr>
          <a:xfrm>
            <a:off x="3240718" y="2630219"/>
            <a:ext cx="230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Long type Questions 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8C959A5-7D2E-4E70-6473-7C5041A8C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03499"/>
              </p:ext>
            </p:extLst>
          </p:nvPr>
        </p:nvGraphicFramePr>
        <p:xfrm>
          <a:off x="3432759" y="2999551"/>
          <a:ext cx="8127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167">
                  <a:extLst>
                    <a:ext uri="{9D8B030D-6E8A-4147-A177-3AD203B41FA5}">
                      <a16:colId xmlns:a16="http://schemas.microsoft.com/office/drawing/2014/main" val="2607973628"/>
                    </a:ext>
                  </a:extLst>
                </a:gridCol>
                <a:gridCol w="5711275">
                  <a:extLst>
                    <a:ext uri="{9D8B030D-6E8A-4147-A177-3AD203B41FA5}">
                      <a16:colId xmlns:a16="http://schemas.microsoft.com/office/drawing/2014/main" val="711247815"/>
                    </a:ext>
                  </a:extLst>
                </a:gridCol>
                <a:gridCol w="806778">
                  <a:extLst>
                    <a:ext uri="{9D8B030D-6E8A-4147-A177-3AD203B41FA5}">
                      <a16:colId xmlns:a16="http://schemas.microsoft.com/office/drawing/2014/main" val="2202153719"/>
                    </a:ext>
                  </a:extLst>
                </a:gridCol>
                <a:gridCol w="806778">
                  <a:extLst>
                    <a:ext uri="{9D8B030D-6E8A-4147-A177-3AD203B41FA5}">
                      <a16:colId xmlns:a16="http://schemas.microsoft.com/office/drawing/2014/main" val="174108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0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5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0701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FFF64540-5CDF-8333-2346-E76136D2492A}"/>
              </a:ext>
            </a:extLst>
          </p:cNvPr>
          <p:cNvSpPr txBox="1"/>
          <p:nvPr/>
        </p:nvSpPr>
        <p:spPr>
          <a:xfrm>
            <a:off x="3240718" y="4532726"/>
            <a:ext cx="26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Very Long type Questions 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CA94EBB-720A-DFAB-AC16-F815A7C561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210939"/>
              </p:ext>
            </p:extLst>
          </p:nvPr>
        </p:nvGraphicFramePr>
        <p:xfrm>
          <a:off x="3432759" y="4902058"/>
          <a:ext cx="8127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167">
                  <a:extLst>
                    <a:ext uri="{9D8B030D-6E8A-4147-A177-3AD203B41FA5}">
                      <a16:colId xmlns:a16="http://schemas.microsoft.com/office/drawing/2014/main" val="2607973628"/>
                    </a:ext>
                  </a:extLst>
                </a:gridCol>
                <a:gridCol w="5711275">
                  <a:extLst>
                    <a:ext uri="{9D8B030D-6E8A-4147-A177-3AD203B41FA5}">
                      <a16:colId xmlns:a16="http://schemas.microsoft.com/office/drawing/2014/main" val="711247815"/>
                    </a:ext>
                  </a:extLst>
                </a:gridCol>
                <a:gridCol w="806778">
                  <a:extLst>
                    <a:ext uri="{9D8B030D-6E8A-4147-A177-3AD203B41FA5}">
                      <a16:colId xmlns:a16="http://schemas.microsoft.com/office/drawing/2014/main" val="3195781530"/>
                    </a:ext>
                  </a:extLst>
                </a:gridCol>
                <a:gridCol w="806778">
                  <a:extLst>
                    <a:ext uri="{9D8B030D-6E8A-4147-A177-3AD203B41FA5}">
                      <a16:colId xmlns:a16="http://schemas.microsoft.com/office/drawing/2014/main" val="174108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0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5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07014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8B26FED8-71D2-B45F-40B7-E2C00C513D33}"/>
              </a:ext>
            </a:extLst>
          </p:cNvPr>
          <p:cNvSpPr/>
          <p:nvPr/>
        </p:nvSpPr>
        <p:spPr>
          <a:xfrm>
            <a:off x="5679445" y="370246"/>
            <a:ext cx="2900017" cy="1255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Type Questions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Type Questions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Long Type Questions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Choice Questions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2A85144-51AB-C1D5-FCB3-AEA547A9D2A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902" y="1389280"/>
            <a:ext cx="310297" cy="32543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0468CB4-7A82-F646-9AA4-9E67992C809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685" y="2143497"/>
            <a:ext cx="310297" cy="3254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2FA1D82-F238-E5DC-AF86-003283D6B2D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685" y="1780113"/>
            <a:ext cx="310297" cy="32543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40ACE542-CBE9-A5C1-9E22-FCADD885919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68119" y="3373688"/>
            <a:ext cx="310297" cy="32543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27489B6-FA48-88B7-962B-67D84CFAB9F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902" y="4127905"/>
            <a:ext cx="310297" cy="3254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AFBE3FA-1834-CAAC-C060-F3E0D448F90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902" y="3764521"/>
            <a:ext cx="310297" cy="3254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EE89274-4F6D-B2C6-7BCD-26FF9BB16B45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0231" y="5291429"/>
            <a:ext cx="310297" cy="32543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56C4385-9208-E78B-0A15-06004E27245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04014" y="6045646"/>
            <a:ext cx="310297" cy="32543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2910AF7-2ACC-0603-D7E4-3B51B35DD57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04014" y="5682262"/>
            <a:ext cx="310297" cy="32543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70F20F0-8C7A-33A8-BB0B-3DB7AE0B56AB}"/>
              </a:ext>
            </a:extLst>
          </p:cNvPr>
          <p:cNvSpPr/>
          <p:nvPr/>
        </p:nvSpPr>
        <p:spPr>
          <a:xfrm>
            <a:off x="5653854" y="452577"/>
            <a:ext cx="2270616" cy="28185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5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FE3BF-9BA1-A839-3A96-782469A1B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BEACA3C-42E6-D77A-B4CE-4388A8E7B3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532"/>
          <a:stretch/>
        </p:blipFill>
        <p:spPr>
          <a:xfrm>
            <a:off x="4101885" y="2637167"/>
            <a:ext cx="7604870" cy="42208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6B3AFD-A50C-FB81-0783-0CDE26777B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3" b="70773"/>
          <a:stretch/>
        </p:blipFill>
        <p:spPr>
          <a:xfrm flipH="1">
            <a:off x="-3" y="729049"/>
            <a:ext cx="12192001" cy="16987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87FF75E-053E-0A11-CBC2-CB9F3833A01C}"/>
              </a:ext>
            </a:extLst>
          </p:cNvPr>
          <p:cNvSpPr txBox="1"/>
          <p:nvPr/>
        </p:nvSpPr>
        <p:spPr>
          <a:xfrm>
            <a:off x="259492" y="1426934"/>
            <a:ext cx="4547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Welcome to KiiT</a:t>
            </a:r>
            <a:r>
              <a:rPr lang="en-US" sz="3600" b="1" dirty="0">
                <a:solidFill>
                  <a:schemeClr val="bg1"/>
                </a:solidFill>
              </a:rPr>
              <a:t>X</a:t>
            </a:r>
            <a:r>
              <a:rPr lang="en-US" sz="2800" b="1" dirty="0">
                <a:solidFill>
                  <a:schemeClr val="bg1"/>
                </a:solidFill>
              </a:rPr>
              <a:t> LMS!!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6FEF1F-254C-E46D-AEA8-2D81A4BE7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1" y="3825039"/>
            <a:ext cx="3717059" cy="14056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29375E2-AAFB-B363-2F7C-D127D8A141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68" y="2842455"/>
            <a:ext cx="3703294" cy="86112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37ACB24-ACA3-5FF3-934F-561309443D2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7702"/>
          <a:stretch/>
        </p:blipFill>
        <p:spPr>
          <a:xfrm>
            <a:off x="170935" y="5392881"/>
            <a:ext cx="3672015" cy="12102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11EEBD5-CEE9-C86E-BF4A-C45D5F30444A}"/>
              </a:ext>
            </a:extLst>
          </p:cNvPr>
          <p:cNvSpPr/>
          <p:nvPr/>
        </p:nvSpPr>
        <p:spPr>
          <a:xfrm>
            <a:off x="0" y="0"/>
            <a:ext cx="12192000" cy="729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D031FAA-C555-C361-2D75-4060BC20E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816" y="15191"/>
            <a:ext cx="1194623" cy="5141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221B26D-67ED-E450-FA8E-5E4649AD39FF}"/>
              </a:ext>
            </a:extLst>
          </p:cNvPr>
          <p:cNvSpPr txBox="1"/>
          <p:nvPr/>
        </p:nvSpPr>
        <p:spPr>
          <a:xfrm>
            <a:off x="158095" y="432486"/>
            <a:ext cx="235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KIIT eXtension School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1F76B33-F426-4D20-56C4-92D3E7ADF3A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06755" y="259320"/>
            <a:ext cx="327150" cy="3271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546BCCC-5C30-51A5-D77F-0D465ADE01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0754" y="345987"/>
            <a:ext cx="242017" cy="22527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84414A-24AF-D69F-98D0-6C69F6EDC08A}"/>
              </a:ext>
            </a:extLst>
          </p:cNvPr>
          <p:cNvSpPr/>
          <p:nvPr/>
        </p:nvSpPr>
        <p:spPr>
          <a:xfrm>
            <a:off x="10342605" y="712603"/>
            <a:ext cx="1849395" cy="1341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Profile</a:t>
            </a:r>
          </a:p>
          <a:p>
            <a:r>
              <a:rPr lang="en-US" dirty="0">
                <a:solidFill>
                  <a:schemeClr val="tx1"/>
                </a:solidFill>
              </a:rPr>
              <a:t>Switch Profile</a:t>
            </a:r>
          </a:p>
          <a:p>
            <a:r>
              <a:rPr lang="en-US" dirty="0">
                <a:solidFill>
                  <a:schemeClr val="tx1"/>
                </a:solidFill>
              </a:rPr>
              <a:t>Account Setting</a:t>
            </a:r>
          </a:p>
          <a:p>
            <a:r>
              <a:rPr lang="en-US" dirty="0">
                <a:solidFill>
                  <a:schemeClr val="tx1"/>
                </a:solidFill>
              </a:rPr>
              <a:t>Log out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743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408F8-940C-7474-D874-E336935A1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B05766-2466-F39F-0F26-4D10D7BF9368}"/>
              </a:ext>
            </a:extLst>
          </p:cNvPr>
          <p:cNvCxnSpPr>
            <a:cxnSpLocks/>
          </p:cNvCxnSpPr>
          <p:nvPr/>
        </p:nvCxnSpPr>
        <p:spPr>
          <a:xfrm>
            <a:off x="2803358" y="144379"/>
            <a:ext cx="0" cy="671362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EAE81E-9F64-3A93-90FD-12746F45AC8C}"/>
              </a:ext>
            </a:extLst>
          </p:cNvPr>
          <p:cNvSpPr/>
          <p:nvPr/>
        </p:nvSpPr>
        <p:spPr>
          <a:xfrm>
            <a:off x="132347" y="144379"/>
            <a:ext cx="2586790" cy="372979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Search Topic, description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04B1E2-4927-56F4-A8A1-AFCA9F7FC595}"/>
              </a:ext>
            </a:extLst>
          </p:cNvPr>
          <p:cNvSpPr/>
          <p:nvPr/>
        </p:nvSpPr>
        <p:spPr>
          <a:xfrm>
            <a:off x="132347" y="782053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1: Module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16DF4-8084-C008-79D3-57679CD1DFE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90724" y="908925"/>
            <a:ext cx="158194" cy="2327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9BB452-ADAA-39F2-760D-3C4979DED006}"/>
              </a:ext>
            </a:extLst>
          </p:cNvPr>
          <p:cNvSpPr/>
          <p:nvPr/>
        </p:nvSpPr>
        <p:spPr>
          <a:xfrm>
            <a:off x="132347" y="1303613"/>
            <a:ext cx="2586788" cy="2029134"/>
          </a:xfrm>
          <a:prstGeom prst="roundRect">
            <a:avLst>
              <a:gd name="adj" fmla="val 599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2: Module Title</a:t>
            </a:r>
          </a:p>
          <a:p>
            <a:pPr algn="r"/>
            <a:r>
              <a:rPr lang="en-US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1</a:t>
            </a: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3</a:t>
            </a:r>
          </a:p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4</a:t>
            </a:r>
          </a:p>
          <a:p>
            <a:pPr algn="r"/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5</a:t>
            </a:r>
          </a:p>
          <a:p>
            <a:pPr algn="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722E4A-EE89-9918-C4EA-E68F8C2A0D9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 rot="5400000">
            <a:off x="206342" y="1417906"/>
            <a:ext cx="168449" cy="247815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30D09D-77C6-541C-35A5-AE638AC90FF8}"/>
              </a:ext>
            </a:extLst>
          </p:cNvPr>
          <p:cNvSpPr/>
          <p:nvPr/>
        </p:nvSpPr>
        <p:spPr>
          <a:xfrm>
            <a:off x="106056" y="3397269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3: Module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6D9A21-4EC7-1845-93A1-902756DEE19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64433" y="3524141"/>
            <a:ext cx="158194" cy="232728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1EF0E97-1B89-A58F-8466-AE9432844A64}"/>
              </a:ext>
            </a:extLst>
          </p:cNvPr>
          <p:cNvSpPr/>
          <p:nvPr/>
        </p:nvSpPr>
        <p:spPr>
          <a:xfrm>
            <a:off x="106056" y="3931022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4: Module Title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EFA131E-2B08-1FD2-616D-8D300D47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64433" y="4057894"/>
            <a:ext cx="158194" cy="232728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D5EF9A6-4775-9FC9-0F3C-B214C5E503C2}"/>
              </a:ext>
            </a:extLst>
          </p:cNvPr>
          <p:cNvSpPr/>
          <p:nvPr/>
        </p:nvSpPr>
        <p:spPr>
          <a:xfrm>
            <a:off x="132347" y="4482911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5: Module Title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4A45D09-0717-DA16-01E0-32F75AE447D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90724" y="4609783"/>
            <a:ext cx="158194" cy="232728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D8DA8D2-ED53-0E51-FC8C-01E2D2E3E901}"/>
              </a:ext>
            </a:extLst>
          </p:cNvPr>
          <p:cNvSpPr/>
          <p:nvPr/>
        </p:nvSpPr>
        <p:spPr>
          <a:xfrm>
            <a:off x="132347" y="5041290"/>
            <a:ext cx="2586788" cy="46923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6: Module Title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593F52-19F6-56A0-75B7-9784FBFFE89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rcRect l="50505" t="13348" b="13837"/>
          <a:stretch/>
        </p:blipFill>
        <p:spPr>
          <a:xfrm>
            <a:off x="190724" y="5168162"/>
            <a:ext cx="158194" cy="23272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9EFB59-1392-6B12-932D-2C114FD1C4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757613" y="144379"/>
            <a:ext cx="285497" cy="2854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EF47CD6-02B4-F994-5C6A-837D7BF6581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228097" y="144379"/>
            <a:ext cx="285497" cy="2854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69BF539-E2B4-5C18-2FA4-0E453E3B028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72511" y="110289"/>
            <a:ext cx="372979" cy="3729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C96F6D40-EC4D-D593-D259-CD3D8B0D69C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-13014" t="-241" r="695" b="55996"/>
          <a:stretch/>
        </p:blipFill>
        <p:spPr>
          <a:xfrm>
            <a:off x="11137051" y="174177"/>
            <a:ext cx="537840" cy="25569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0EDCB1-087B-41E2-5CF9-95ABE55AA5D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6580" t="4196" r="44081" b="5003"/>
          <a:stretch/>
        </p:blipFill>
        <p:spPr>
          <a:xfrm>
            <a:off x="2764509" y="689727"/>
            <a:ext cx="276651" cy="602389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CEC23BE-63E6-041B-1841-7077C493FE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0719" y="35732"/>
            <a:ext cx="384081" cy="4816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3DF0E9-F510-B29B-6584-ECA61BF8C9E3}"/>
              </a:ext>
            </a:extLst>
          </p:cNvPr>
          <p:cNvSpPr txBox="1"/>
          <p:nvPr/>
        </p:nvSpPr>
        <p:spPr>
          <a:xfrm>
            <a:off x="3240718" y="643689"/>
            <a:ext cx="230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Short type Questions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F542157-17C6-6DF9-413D-1C094E3C480A}"/>
              </a:ext>
            </a:extLst>
          </p:cNvPr>
          <p:cNvSpPr/>
          <p:nvPr/>
        </p:nvSpPr>
        <p:spPr>
          <a:xfrm>
            <a:off x="3979640" y="37843"/>
            <a:ext cx="457200" cy="3920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92ECE2-CDBB-0F97-4586-D521FAA77744}"/>
              </a:ext>
            </a:extLst>
          </p:cNvPr>
          <p:cNvSpPr txBox="1"/>
          <p:nvPr/>
        </p:nvSpPr>
        <p:spPr>
          <a:xfrm>
            <a:off x="4436840" y="60544"/>
            <a:ext cx="3513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more Questions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82BDA87-9203-C6B1-9375-75286DC4BBFC}"/>
              </a:ext>
            </a:extLst>
          </p:cNvPr>
          <p:cNvGraphicFramePr>
            <a:graphicFrameLocks noGrp="1"/>
          </p:cNvGraphicFramePr>
          <p:nvPr/>
        </p:nvGraphicFramePr>
        <p:xfrm>
          <a:off x="3432759" y="1013021"/>
          <a:ext cx="8127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167">
                  <a:extLst>
                    <a:ext uri="{9D8B030D-6E8A-4147-A177-3AD203B41FA5}">
                      <a16:colId xmlns:a16="http://schemas.microsoft.com/office/drawing/2014/main" val="2607973628"/>
                    </a:ext>
                  </a:extLst>
                </a:gridCol>
                <a:gridCol w="5711275">
                  <a:extLst>
                    <a:ext uri="{9D8B030D-6E8A-4147-A177-3AD203B41FA5}">
                      <a16:colId xmlns:a16="http://schemas.microsoft.com/office/drawing/2014/main" val="711247815"/>
                    </a:ext>
                  </a:extLst>
                </a:gridCol>
                <a:gridCol w="806778">
                  <a:extLst>
                    <a:ext uri="{9D8B030D-6E8A-4147-A177-3AD203B41FA5}">
                      <a16:colId xmlns:a16="http://schemas.microsoft.com/office/drawing/2014/main" val="3652143807"/>
                    </a:ext>
                  </a:extLst>
                </a:gridCol>
                <a:gridCol w="806778">
                  <a:extLst>
                    <a:ext uri="{9D8B030D-6E8A-4147-A177-3AD203B41FA5}">
                      <a16:colId xmlns:a16="http://schemas.microsoft.com/office/drawing/2014/main" val="174108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0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5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07014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FA181F8-6362-CF3B-824B-F054BAC39078}"/>
              </a:ext>
            </a:extLst>
          </p:cNvPr>
          <p:cNvSpPr txBox="1"/>
          <p:nvPr/>
        </p:nvSpPr>
        <p:spPr>
          <a:xfrm>
            <a:off x="3240718" y="2630219"/>
            <a:ext cx="230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Long type Questions 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71D4A1B-4927-AEE9-33AB-AFFAEBE4DB71}"/>
              </a:ext>
            </a:extLst>
          </p:cNvPr>
          <p:cNvGraphicFramePr>
            <a:graphicFrameLocks noGrp="1"/>
          </p:cNvGraphicFramePr>
          <p:nvPr/>
        </p:nvGraphicFramePr>
        <p:xfrm>
          <a:off x="3432759" y="2999551"/>
          <a:ext cx="8127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167">
                  <a:extLst>
                    <a:ext uri="{9D8B030D-6E8A-4147-A177-3AD203B41FA5}">
                      <a16:colId xmlns:a16="http://schemas.microsoft.com/office/drawing/2014/main" val="2607973628"/>
                    </a:ext>
                  </a:extLst>
                </a:gridCol>
                <a:gridCol w="5711275">
                  <a:extLst>
                    <a:ext uri="{9D8B030D-6E8A-4147-A177-3AD203B41FA5}">
                      <a16:colId xmlns:a16="http://schemas.microsoft.com/office/drawing/2014/main" val="711247815"/>
                    </a:ext>
                  </a:extLst>
                </a:gridCol>
                <a:gridCol w="806778">
                  <a:extLst>
                    <a:ext uri="{9D8B030D-6E8A-4147-A177-3AD203B41FA5}">
                      <a16:colId xmlns:a16="http://schemas.microsoft.com/office/drawing/2014/main" val="2202153719"/>
                    </a:ext>
                  </a:extLst>
                </a:gridCol>
                <a:gridCol w="806778">
                  <a:extLst>
                    <a:ext uri="{9D8B030D-6E8A-4147-A177-3AD203B41FA5}">
                      <a16:colId xmlns:a16="http://schemas.microsoft.com/office/drawing/2014/main" val="174108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0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5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0701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7CCBC39B-E2DB-7AF5-5FFC-B671F5E54A84}"/>
              </a:ext>
            </a:extLst>
          </p:cNvPr>
          <p:cNvSpPr txBox="1"/>
          <p:nvPr/>
        </p:nvSpPr>
        <p:spPr>
          <a:xfrm>
            <a:off x="3240718" y="4532726"/>
            <a:ext cx="269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Very Long type Questions 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65D1D51-1FE1-C31A-5906-8105A6523DED}"/>
              </a:ext>
            </a:extLst>
          </p:cNvPr>
          <p:cNvGraphicFramePr>
            <a:graphicFrameLocks noGrp="1"/>
          </p:cNvGraphicFramePr>
          <p:nvPr/>
        </p:nvGraphicFramePr>
        <p:xfrm>
          <a:off x="3432759" y="4902058"/>
          <a:ext cx="81279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167">
                  <a:extLst>
                    <a:ext uri="{9D8B030D-6E8A-4147-A177-3AD203B41FA5}">
                      <a16:colId xmlns:a16="http://schemas.microsoft.com/office/drawing/2014/main" val="2607973628"/>
                    </a:ext>
                  </a:extLst>
                </a:gridCol>
                <a:gridCol w="5711275">
                  <a:extLst>
                    <a:ext uri="{9D8B030D-6E8A-4147-A177-3AD203B41FA5}">
                      <a16:colId xmlns:a16="http://schemas.microsoft.com/office/drawing/2014/main" val="711247815"/>
                    </a:ext>
                  </a:extLst>
                </a:gridCol>
                <a:gridCol w="806778">
                  <a:extLst>
                    <a:ext uri="{9D8B030D-6E8A-4147-A177-3AD203B41FA5}">
                      <a16:colId xmlns:a16="http://schemas.microsoft.com/office/drawing/2014/main" val="3195781530"/>
                    </a:ext>
                  </a:extLst>
                </a:gridCol>
                <a:gridCol w="806778">
                  <a:extLst>
                    <a:ext uri="{9D8B030D-6E8A-4147-A177-3AD203B41FA5}">
                      <a16:colId xmlns:a16="http://schemas.microsoft.com/office/drawing/2014/main" val="1741081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40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852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0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807014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4F6F2DEC-9B50-16E1-5A6C-7CF14C6FF106}"/>
              </a:ext>
            </a:extLst>
          </p:cNvPr>
          <p:cNvSpPr/>
          <p:nvPr/>
        </p:nvSpPr>
        <p:spPr>
          <a:xfrm>
            <a:off x="5679445" y="370246"/>
            <a:ext cx="2900017" cy="12557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Type Questions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Long Type Questions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Very Long Type Questions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Choice Questions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9A4AF98C-F00C-F187-3CCF-50F869AFC451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902" y="1389280"/>
            <a:ext cx="310297" cy="32543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402CBAA-77A5-561A-5401-56C6FE6CA64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685" y="2143497"/>
            <a:ext cx="310297" cy="32543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E0EF899-3EA8-5839-8910-7368DF826A7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5685" y="1780113"/>
            <a:ext cx="310297" cy="32543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8E2AEA7-9AFB-1BC3-609B-768F6F24D037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68119" y="3373688"/>
            <a:ext cx="310297" cy="32543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0B3B9C-1A14-D4B9-2895-9C0746CE5D1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902" y="4127905"/>
            <a:ext cx="310297" cy="32543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4B878CF-FFF3-4AB9-F2F1-3F054181774C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902" y="3764521"/>
            <a:ext cx="310297" cy="32543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C7CFD04-EEF1-8246-543F-CA8A58CC1D6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90231" y="5291429"/>
            <a:ext cx="310297" cy="32543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7E3F4C55-F8DA-A415-B89D-0B2A71D2573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04014" y="6045646"/>
            <a:ext cx="310297" cy="32543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299045C-0191-DB01-2B6D-0213A328A4C0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004014" y="5682262"/>
            <a:ext cx="310297" cy="32543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5A4EDF9-7947-807B-F9F1-04253F5E4E71}"/>
              </a:ext>
            </a:extLst>
          </p:cNvPr>
          <p:cNvSpPr/>
          <p:nvPr/>
        </p:nvSpPr>
        <p:spPr>
          <a:xfrm>
            <a:off x="5653854" y="452577"/>
            <a:ext cx="2270616" cy="28185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E6EF66-FE18-7611-9552-18566B5DAE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0080" y="1780113"/>
            <a:ext cx="8864352" cy="367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3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C118B-68A9-7FE1-5DC0-07A73A992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246894-4107-DB02-798D-905DA7B1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362" y="761170"/>
            <a:ext cx="9361506" cy="3998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599D29-46BA-99B9-6B0F-A3D9E6DEBF33}"/>
              </a:ext>
            </a:extLst>
          </p:cNvPr>
          <p:cNvSpPr txBox="1"/>
          <p:nvPr/>
        </p:nvSpPr>
        <p:spPr>
          <a:xfrm>
            <a:off x="2518717" y="498100"/>
            <a:ext cx="274526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Long/ Short type Questions</a:t>
            </a:r>
          </a:p>
          <a:p>
            <a:r>
              <a:rPr lang="en-US" dirty="0"/>
              <a:t>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E8E2EA-DF7D-A12D-962C-9746C16EA8A1}"/>
              </a:ext>
            </a:extLst>
          </p:cNvPr>
          <p:cNvSpPr/>
          <p:nvPr/>
        </p:nvSpPr>
        <p:spPr>
          <a:xfrm>
            <a:off x="306860" y="106679"/>
            <a:ext cx="1825024" cy="379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Take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A3CC69-04B3-D434-B6F2-7D4CC88F14D5}"/>
              </a:ext>
            </a:extLst>
          </p:cNvPr>
          <p:cNvSpPr txBox="1"/>
          <p:nvPr/>
        </p:nvSpPr>
        <p:spPr>
          <a:xfrm>
            <a:off x="306859" y="2298332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6090AE-A6F1-2A91-A5C6-A41373013513}"/>
              </a:ext>
            </a:extLst>
          </p:cNvPr>
          <p:cNvSpPr txBox="1"/>
          <p:nvPr/>
        </p:nvSpPr>
        <p:spPr>
          <a:xfrm>
            <a:off x="261937" y="335396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 Lecture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B1B08E-0486-8DA2-A597-19BE985093AD}"/>
              </a:ext>
            </a:extLst>
          </p:cNvPr>
          <p:cNvSpPr txBox="1"/>
          <p:nvPr/>
        </p:nvSpPr>
        <p:spPr>
          <a:xfrm>
            <a:off x="266801" y="4209895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2CD57-B142-41DC-D3FF-37A04F3AD8FD}"/>
              </a:ext>
            </a:extLst>
          </p:cNvPr>
          <p:cNvSpPr txBox="1"/>
          <p:nvPr/>
        </p:nvSpPr>
        <p:spPr>
          <a:xfrm>
            <a:off x="261937" y="4774442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 Sheet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469F4-E94B-6D99-C148-7F26E76E6252}"/>
              </a:ext>
            </a:extLst>
          </p:cNvPr>
          <p:cNvSpPr txBox="1"/>
          <p:nvPr/>
        </p:nvSpPr>
        <p:spPr>
          <a:xfrm>
            <a:off x="266801" y="4511446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65394D-978E-66C4-34C3-A37CC405E3B7}"/>
              </a:ext>
            </a:extLst>
          </p:cNvPr>
          <p:cNvSpPr txBox="1"/>
          <p:nvPr/>
        </p:nvSpPr>
        <p:spPr>
          <a:xfrm>
            <a:off x="306859" y="1979665"/>
            <a:ext cx="221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Detail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513E97-E614-D5C8-0F6B-5F6376454A76}"/>
              </a:ext>
            </a:extLst>
          </p:cNvPr>
          <p:cNvSpPr txBox="1"/>
          <p:nvPr/>
        </p:nvSpPr>
        <p:spPr>
          <a:xfrm>
            <a:off x="306859" y="166506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Schedule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30761-30EE-F202-D72A-81FF30C30ED6}"/>
              </a:ext>
            </a:extLst>
          </p:cNvPr>
          <p:cNvSpPr txBox="1"/>
          <p:nvPr/>
        </p:nvSpPr>
        <p:spPr>
          <a:xfrm>
            <a:off x="306859" y="508518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06A22-844D-5151-6DC2-DE9909D69C8D}"/>
              </a:ext>
            </a:extLst>
          </p:cNvPr>
          <p:cNvSpPr txBox="1"/>
          <p:nvPr/>
        </p:nvSpPr>
        <p:spPr>
          <a:xfrm>
            <a:off x="720129" y="76117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Brief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CA85C1-5DA6-CC9B-8F31-D481D62B9ACF}"/>
              </a:ext>
            </a:extLst>
          </p:cNvPr>
          <p:cNvSpPr txBox="1"/>
          <p:nvPr/>
        </p:nvSpPr>
        <p:spPr>
          <a:xfrm>
            <a:off x="720129" y="1367733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Plan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E838A-0631-DC9D-3483-9926D43B9BA4}"/>
              </a:ext>
            </a:extLst>
          </p:cNvPr>
          <p:cNvSpPr txBox="1"/>
          <p:nvPr/>
        </p:nvSpPr>
        <p:spPr>
          <a:xfrm>
            <a:off x="714120" y="1058497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2A2A2-6AEC-D84D-C060-1044A6E08BF9}"/>
              </a:ext>
            </a:extLst>
          </p:cNvPr>
          <p:cNvSpPr txBox="1"/>
          <p:nvPr/>
        </p:nvSpPr>
        <p:spPr>
          <a:xfrm>
            <a:off x="261937" y="362931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F0885D-CAF2-E8E6-270B-3A72AFAB3787}"/>
              </a:ext>
            </a:extLst>
          </p:cNvPr>
          <p:cNvSpPr txBox="1"/>
          <p:nvPr/>
        </p:nvSpPr>
        <p:spPr>
          <a:xfrm>
            <a:off x="714120" y="2581841"/>
            <a:ext cx="182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</a:t>
            </a:r>
          </a:p>
          <a:p>
            <a:r>
              <a:rPr lang="en-US" dirty="0"/>
              <a:t>Heat Map</a:t>
            </a:r>
          </a:p>
          <a:p>
            <a:r>
              <a:rPr lang="en-US" dirty="0"/>
              <a:t>Status Sheet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F111E7-2C5C-97D8-1871-650C9EF117D7}"/>
              </a:ext>
            </a:extLst>
          </p:cNvPr>
          <p:cNvSpPr txBox="1"/>
          <p:nvPr/>
        </p:nvSpPr>
        <p:spPr>
          <a:xfrm>
            <a:off x="261937" y="392664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Bank</a:t>
            </a:r>
          </a:p>
        </p:txBody>
      </p:sp>
    </p:spTree>
    <p:extLst>
      <p:ext uri="{BB962C8B-B14F-4D97-AF65-F5344CB8AC3E}">
        <p14:creationId xmlns:p14="http://schemas.microsoft.com/office/powerpoint/2010/main" val="891799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59074-378F-3DE4-6A66-375904DD6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1950A77-B2DB-9959-CC69-14F7BD8B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17" y="1130502"/>
            <a:ext cx="9276103" cy="3699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E510BD-9448-1A2B-7DB1-70901D7FE7C8}"/>
              </a:ext>
            </a:extLst>
          </p:cNvPr>
          <p:cNvSpPr txBox="1"/>
          <p:nvPr/>
        </p:nvSpPr>
        <p:spPr>
          <a:xfrm>
            <a:off x="2518717" y="761170"/>
            <a:ext cx="3165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Multiple Choice Questions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9D965C-5953-4490-6CD0-29D79E765A0F}"/>
              </a:ext>
            </a:extLst>
          </p:cNvPr>
          <p:cNvSpPr/>
          <p:nvPr/>
        </p:nvSpPr>
        <p:spPr>
          <a:xfrm>
            <a:off x="306860" y="106679"/>
            <a:ext cx="1825024" cy="379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Take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1CD0D-C7DF-9B60-38EC-6B36C986A22C}"/>
              </a:ext>
            </a:extLst>
          </p:cNvPr>
          <p:cNvSpPr txBox="1"/>
          <p:nvPr/>
        </p:nvSpPr>
        <p:spPr>
          <a:xfrm>
            <a:off x="306859" y="2298332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E0142-36C6-B1D8-7334-738DD088B442}"/>
              </a:ext>
            </a:extLst>
          </p:cNvPr>
          <p:cNvSpPr txBox="1"/>
          <p:nvPr/>
        </p:nvSpPr>
        <p:spPr>
          <a:xfrm>
            <a:off x="261937" y="335396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 Lecture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1DFFF-9DA6-52A3-6022-904D1D94A728}"/>
              </a:ext>
            </a:extLst>
          </p:cNvPr>
          <p:cNvSpPr txBox="1"/>
          <p:nvPr/>
        </p:nvSpPr>
        <p:spPr>
          <a:xfrm>
            <a:off x="306859" y="1979665"/>
            <a:ext cx="221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Detail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81C7B-34F9-081C-639E-0EA3C325B926}"/>
              </a:ext>
            </a:extLst>
          </p:cNvPr>
          <p:cNvSpPr txBox="1"/>
          <p:nvPr/>
        </p:nvSpPr>
        <p:spPr>
          <a:xfrm>
            <a:off x="306859" y="166506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Schedule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83BB3-4112-BAB9-F863-67025CDE0B15}"/>
              </a:ext>
            </a:extLst>
          </p:cNvPr>
          <p:cNvSpPr txBox="1"/>
          <p:nvPr/>
        </p:nvSpPr>
        <p:spPr>
          <a:xfrm>
            <a:off x="306859" y="508518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C2D66-81F6-EA77-D261-312B563DBB84}"/>
              </a:ext>
            </a:extLst>
          </p:cNvPr>
          <p:cNvSpPr txBox="1"/>
          <p:nvPr/>
        </p:nvSpPr>
        <p:spPr>
          <a:xfrm>
            <a:off x="720129" y="76117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Brief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F2DC1F-4E0F-95BF-D168-5F76C99DA4B2}"/>
              </a:ext>
            </a:extLst>
          </p:cNvPr>
          <p:cNvSpPr txBox="1"/>
          <p:nvPr/>
        </p:nvSpPr>
        <p:spPr>
          <a:xfrm>
            <a:off x="720129" y="1367733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Plan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3FE9F8-FCB5-ABA6-351D-F456FB0291C1}"/>
              </a:ext>
            </a:extLst>
          </p:cNvPr>
          <p:cNvSpPr txBox="1"/>
          <p:nvPr/>
        </p:nvSpPr>
        <p:spPr>
          <a:xfrm>
            <a:off x="714120" y="1058497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2FC509-F9F2-9C9A-A861-F27100AFC390}"/>
              </a:ext>
            </a:extLst>
          </p:cNvPr>
          <p:cNvSpPr txBox="1"/>
          <p:nvPr/>
        </p:nvSpPr>
        <p:spPr>
          <a:xfrm>
            <a:off x="261937" y="362931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e-Content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598D0A-D10D-3E22-BB65-9030B4549B05}"/>
              </a:ext>
            </a:extLst>
          </p:cNvPr>
          <p:cNvSpPr txBox="1"/>
          <p:nvPr/>
        </p:nvSpPr>
        <p:spPr>
          <a:xfrm>
            <a:off x="714120" y="2581841"/>
            <a:ext cx="182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</a:t>
            </a:r>
          </a:p>
          <a:p>
            <a:r>
              <a:rPr lang="en-US" dirty="0"/>
              <a:t>Heat Map</a:t>
            </a:r>
          </a:p>
          <a:p>
            <a:r>
              <a:rPr lang="en-US" dirty="0"/>
              <a:t>Status Sheet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C8A8DD-CAC5-E894-15AB-71A38C0D4993}"/>
              </a:ext>
            </a:extLst>
          </p:cNvPr>
          <p:cNvSpPr txBox="1"/>
          <p:nvPr/>
        </p:nvSpPr>
        <p:spPr>
          <a:xfrm>
            <a:off x="266801" y="4209895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3A2E0D-CF9D-3002-6BE2-618B69D23CBB}"/>
              </a:ext>
            </a:extLst>
          </p:cNvPr>
          <p:cNvSpPr txBox="1"/>
          <p:nvPr/>
        </p:nvSpPr>
        <p:spPr>
          <a:xfrm>
            <a:off x="261937" y="4774442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 Sheet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FBDA86-03A2-7BFF-606F-3015CADB2C6C}"/>
              </a:ext>
            </a:extLst>
          </p:cNvPr>
          <p:cNvSpPr txBox="1"/>
          <p:nvPr/>
        </p:nvSpPr>
        <p:spPr>
          <a:xfrm>
            <a:off x="266801" y="4511446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Test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00986E-E498-7F13-C215-9AFC361525B2}"/>
              </a:ext>
            </a:extLst>
          </p:cNvPr>
          <p:cNvSpPr txBox="1"/>
          <p:nvPr/>
        </p:nvSpPr>
        <p:spPr>
          <a:xfrm>
            <a:off x="261937" y="392664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Bank</a:t>
            </a:r>
          </a:p>
        </p:txBody>
      </p:sp>
    </p:spTree>
    <p:extLst>
      <p:ext uri="{BB962C8B-B14F-4D97-AF65-F5344CB8AC3E}">
        <p14:creationId xmlns:p14="http://schemas.microsoft.com/office/powerpoint/2010/main" val="4070976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EBA79E-F29F-2C73-756D-CA2516518F9D}"/>
              </a:ext>
            </a:extLst>
          </p:cNvPr>
          <p:cNvSpPr/>
          <p:nvPr/>
        </p:nvSpPr>
        <p:spPr>
          <a:xfrm>
            <a:off x="2249905" y="4054642"/>
            <a:ext cx="1985210" cy="445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59FC59-90FA-4B04-86CE-9F50F9F7C821}"/>
              </a:ext>
            </a:extLst>
          </p:cNvPr>
          <p:cNvSpPr/>
          <p:nvPr/>
        </p:nvSpPr>
        <p:spPr>
          <a:xfrm>
            <a:off x="3914371" y="4826532"/>
            <a:ext cx="1985210" cy="445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Teaching Assistant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03C4C-C9C9-84F0-F431-FA87A591DD6F}"/>
              </a:ext>
            </a:extLst>
          </p:cNvPr>
          <p:cNvSpPr/>
          <p:nvPr/>
        </p:nvSpPr>
        <p:spPr>
          <a:xfrm>
            <a:off x="2249905" y="3165809"/>
            <a:ext cx="1985210" cy="628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Coordinator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0DA6D-6FAF-FAFA-BB5A-93F4A88B9CEB}"/>
              </a:ext>
            </a:extLst>
          </p:cNvPr>
          <p:cNvSpPr/>
          <p:nvPr/>
        </p:nvSpPr>
        <p:spPr>
          <a:xfrm>
            <a:off x="2249905" y="2433387"/>
            <a:ext cx="1985210" cy="4722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Associate Dean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13A23D-8DE2-BEDF-9917-1BD4E3014E09}"/>
              </a:ext>
            </a:extLst>
          </p:cNvPr>
          <p:cNvSpPr/>
          <p:nvPr/>
        </p:nvSpPr>
        <p:spPr>
          <a:xfrm>
            <a:off x="2249905" y="1780675"/>
            <a:ext cx="1985211" cy="445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465C1-BED8-E7CF-D1B2-6E718AF0C4CC}"/>
              </a:ext>
            </a:extLst>
          </p:cNvPr>
          <p:cNvSpPr/>
          <p:nvPr/>
        </p:nvSpPr>
        <p:spPr>
          <a:xfrm>
            <a:off x="561765" y="4851735"/>
            <a:ext cx="1985210" cy="445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B224BA-BFF9-2B3B-F0C2-9B7D5C208237}"/>
              </a:ext>
            </a:extLst>
          </p:cNvPr>
          <p:cNvSpPr/>
          <p:nvPr/>
        </p:nvSpPr>
        <p:spPr>
          <a:xfrm>
            <a:off x="3473115" y="706855"/>
            <a:ext cx="2526632" cy="445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2A133-F109-3157-3528-64962BCDB03D}"/>
              </a:ext>
            </a:extLst>
          </p:cNvPr>
          <p:cNvSpPr/>
          <p:nvPr/>
        </p:nvSpPr>
        <p:spPr>
          <a:xfrm>
            <a:off x="5065295" y="1780675"/>
            <a:ext cx="2129589" cy="37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ICT Support Head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881B74-B161-2980-E186-0D17654B9BE5}"/>
              </a:ext>
            </a:extLst>
          </p:cNvPr>
          <p:cNvSpPr/>
          <p:nvPr/>
        </p:nvSpPr>
        <p:spPr>
          <a:xfrm>
            <a:off x="5065295" y="2403308"/>
            <a:ext cx="2129587" cy="37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ICT  Manager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46645D-8A2B-2CD5-17BA-87CEACB7C708}"/>
              </a:ext>
            </a:extLst>
          </p:cNvPr>
          <p:cNvSpPr/>
          <p:nvPr/>
        </p:nvSpPr>
        <p:spPr>
          <a:xfrm>
            <a:off x="5065295" y="3206415"/>
            <a:ext cx="2129585" cy="6226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ICT  Campus Supervisor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8EBE30-9E17-052B-19EE-D1A4A9526BED}"/>
              </a:ext>
            </a:extLst>
          </p:cNvPr>
          <p:cNvCxnSpPr>
            <a:cxnSpLocks/>
          </p:cNvCxnSpPr>
          <p:nvPr/>
        </p:nvCxnSpPr>
        <p:spPr>
          <a:xfrm>
            <a:off x="2430379" y="1949116"/>
            <a:ext cx="0" cy="305602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9373FA-BC16-AD6A-EE29-EBEDE8D862ED}"/>
              </a:ext>
            </a:extLst>
          </p:cNvPr>
          <p:cNvCxnSpPr>
            <a:cxnSpLocks/>
          </p:cNvCxnSpPr>
          <p:nvPr/>
        </p:nvCxnSpPr>
        <p:spPr>
          <a:xfrm>
            <a:off x="4002506" y="940345"/>
            <a:ext cx="0" cy="4099007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88AE8B-ADFA-D425-0D08-72DA5583189C}"/>
              </a:ext>
            </a:extLst>
          </p:cNvPr>
          <p:cNvCxnSpPr>
            <a:cxnSpLocks/>
          </p:cNvCxnSpPr>
          <p:nvPr/>
        </p:nvCxnSpPr>
        <p:spPr>
          <a:xfrm>
            <a:off x="5237748" y="940345"/>
            <a:ext cx="0" cy="2570996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50F20F4-91E0-96CF-F0AD-B1E9D699C6AA}"/>
              </a:ext>
            </a:extLst>
          </p:cNvPr>
          <p:cNvSpPr/>
          <p:nvPr/>
        </p:nvSpPr>
        <p:spPr>
          <a:xfrm>
            <a:off x="561765" y="4054642"/>
            <a:ext cx="1535401" cy="445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Mentor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A995F0-40FF-E68E-14B2-2557947E8902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862259" y="3480133"/>
            <a:ext cx="387647" cy="1525001"/>
          </a:xfrm>
          <a:prstGeom prst="bentConnector2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78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53B55-F05A-6AF9-939B-0E1F4D834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318D8-2055-1270-21CC-BE0C0489B8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880"/>
          <a:stretch/>
        </p:blipFill>
        <p:spPr>
          <a:xfrm>
            <a:off x="3462541" y="171680"/>
            <a:ext cx="7884992" cy="2655741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415164-F2C6-C81B-9305-F646CA311E77}"/>
              </a:ext>
            </a:extLst>
          </p:cNvPr>
          <p:cNvSpPr/>
          <p:nvPr/>
        </p:nvSpPr>
        <p:spPr>
          <a:xfrm>
            <a:off x="3462541" y="6345956"/>
            <a:ext cx="2633459" cy="3960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+ Add Learning Outcome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E43741-C56E-707D-4AF6-C529D0FD62C5}"/>
              </a:ext>
            </a:extLst>
          </p:cNvPr>
          <p:cNvSpPr/>
          <p:nvPr/>
        </p:nvSpPr>
        <p:spPr>
          <a:xfrm>
            <a:off x="3462541" y="4450354"/>
            <a:ext cx="7884992" cy="499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   Learning Outcome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68A664-CB0A-382D-0FBD-0C636C251E34}"/>
              </a:ext>
            </a:extLst>
          </p:cNvPr>
          <p:cNvSpPr/>
          <p:nvPr/>
        </p:nvSpPr>
        <p:spPr>
          <a:xfrm>
            <a:off x="3462542" y="5095954"/>
            <a:ext cx="7884992" cy="1165778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410DBF-A06E-4ED6-4B98-2FA3B624EFB2}"/>
              </a:ext>
            </a:extLst>
          </p:cNvPr>
          <p:cNvSpPr txBox="1"/>
          <p:nvPr/>
        </p:nvSpPr>
        <p:spPr>
          <a:xfrm>
            <a:off x="3462541" y="5366252"/>
            <a:ext cx="71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LO1: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37CE52-753E-0033-58FA-5FE208B7438D}"/>
              </a:ext>
            </a:extLst>
          </p:cNvPr>
          <p:cNvSpPr/>
          <p:nvPr/>
        </p:nvSpPr>
        <p:spPr>
          <a:xfrm>
            <a:off x="4042606" y="5220460"/>
            <a:ext cx="7172575" cy="699075"/>
          </a:xfrm>
          <a:prstGeom prst="round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1D082C-D92C-FA2A-1132-F15C454FC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221" y="5973061"/>
            <a:ext cx="613574" cy="26063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C8436F2-BC53-3A0C-21F7-4F0E64AE6DB9}"/>
              </a:ext>
            </a:extLst>
          </p:cNvPr>
          <p:cNvSpPr/>
          <p:nvPr/>
        </p:nvSpPr>
        <p:spPr>
          <a:xfrm>
            <a:off x="3462541" y="3021513"/>
            <a:ext cx="7884992" cy="49909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   Credit  Points Distribution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D91E1-6C94-6C35-D6D6-CDE3CBE6BD3D}"/>
              </a:ext>
            </a:extLst>
          </p:cNvPr>
          <p:cNvSpPr/>
          <p:nvPr/>
        </p:nvSpPr>
        <p:spPr>
          <a:xfrm>
            <a:off x="3462541" y="3526594"/>
            <a:ext cx="7884992" cy="734898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A323F0-ECBF-88FD-6C18-8C30ED10585E}"/>
              </a:ext>
            </a:extLst>
          </p:cNvPr>
          <p:cNvSpPr txBox="1"/>
          <p:nvPr/>
        </p:nvSpPr>
        <p:spPr>
          <a:xfrm>
            <a:off x="3761047" y="3453861"/>
            <a:ext cx="1058779" cy="3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6E02BF-A61C-28ED-59CB-3770E9D855F1}"/>
              </a:ext>
            </a:extLst>
          </p:cNvPr>
          <p:cNvSpPr txBox="1"/>
          <p:nvPr/>
        </p:nvSpPr>
        <p:spPr>
          <a:xfrm>
            <a:off x="6195406" y="3473068"/>
            <a:ext cx="1058779" cy="3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Practical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28602-974A-2336-E49C-AD34CF67BCA1}"/>
              </a:ext>
            </a:extLst>
          </p:cNvPr>
          <p:cNvSpPr txBox="1"/>
          <p:nvPr/>
        </p:nvSpPr>
        <p:spPr>
          <a:xfrm>
            <a:off x="5037221" y="3473068"/>
            <a:ext cx="1058779" cy="3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Tutorial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912C62-B5A2-0605-CC71-9E035CDA6D24}"/>
              </a:ext>
            </a:extLst>
          </p:cNvPr>
          <p:cNvSpPr txBox="1"/>
          <p:nvPr/>
        </p:nvSpPr>
        <p:spPr>
          <a:xfrm>
            <a:off x="7607205" y="3475224"/>
            <a:ext cx="1058779" cy="3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81997E-DD53-6CCC-9178-7A889E117022}"/>
              </a:ext>
            </a:extLst>
          </p:cNvPr>
          <p:cNvSpPr txBox="1"/>
          <p:nvPr/>
        </p:nvSpPr>
        <p:spPr>
          <a:xfrm>
            <a:off x="8816080" y="3488035"/>
            <a:ext cx="1058779" cy="371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A2D594A-7679-18B6-8D21-208BC0250805}"/>
              </a:ext>
            </a:extLst>
          </p:cNvPr>
          <p:cNvSpPr/>
          <p:nvPr/>
        </p:nvSpPr>
        <p:spPr>
          <a:xfrm>
            <a:off x="3818749" y="3815898"/>
            <a:ext cx="660666" cy="371933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FB3CDFA-F2B3-9CAD-68C1-7FD1B8E67646}"/>
              </a:ext>
            </a:extLst>
          </p:cNvPr>
          <p:cNvSpPr/>
          <p:nvPr/>
        </p:nvSpPr>
        <p:spPr>
          <a:xfrm>
            <a:off x="7688930" y="3799167"/>
            <a:ext cx="660666" cy="371933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1DF968A-4E2F-D006-B033-60E8AC6EA3E9}"/>
              </a:ext>
            </a:extLst>
          </p:cNvPr>
          <p:cNvSpPr/>
          <p:nvPr/>
        </p:nvSpPr>
        <p:spPr>
          <a:xfrm>
            <a:off x="6323473" y="3799167"/>
            <a:ext cx="660666" cy="371933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13D9EF9-1D5A-920D-5809-F0EB939F848D}"/>
              </a:ext>
            </a:extLst>
          </p:cNvPr>
          <p:cNvSpPr/>
          <p:nvPr/>
        </p:nvSpPr>
        <p:spPr>
          <a:xfrm>
            <a:off x="5192533" y="3814597"/>
            <a:ext cx="660666" cy="371933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873C3F4-C453-300D-E577-E9FDDFEA512A}"/>
              </a:ext>
            </a:extLst>
          </p:cNvPr>
          <p:cNvSpPr/>
          <p:nvPr/>
        </p:nvSpPr>
        <p:spPr>
          <a:xfrm>
            <a:off x="8857565" y="3814596"/>
            <a:ext cx="660666" cy="371933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7F67159-6999-0D4F-6E56-1B2F3C363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50" y="3964974"/>
            <a:ext cx="613574" cy="260633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7CBBA88-2432-236C-5E9B-B100CFE96AFB}"/>
              </a:ext>
            </a:extLst>
          </p:cNvPr>
          <p:cNvSpPr/>
          <p:nvPr/>
        </p:nvSpPr>
        <p:spPr>
          <a:xfrm>
            <a:off x="306860" y="106679"/>
            <a:ext cx="1825024" cy="379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Take Class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A4B45F-9F8B-B358-184B-87A9A3B35558}"/>
              </a:ext>
            </a:extLst>
          </p:cNvPr>
          <p:cNvSpPr txBox="1"/>
          <p:nvPr/>
        </p:nvSpPr>
        <p:spPr>
          <a:xfrm>
            <a:off x="306859" y="2298332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019199-9B0D-DCA5-E685-B6BC9A8E2F3B}"/>
              </a:ext>
            </a:extLst>
          </p:cNvPr>
          <p:cNvSpPr txBox="1"/>
          <p:nvPr/>
        </p:nvSpPr>
        <p:spPr>
          <a:xfrm>
            <a:off x="261937" y="335396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 Lecture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64F9F9-AF71-771A-DE1B-1EDB9DFC013A}"/>
              </a:ext>
            </a:extLst>
          </p:cNvPr>
          <p:cNvSpPr txBox="1"/>
          <p:nvPr/>
        </p:nvSpPr>
        <p:spPr>
          <a:xfrm>
            <a:off x="283581" y="3930864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1C10F1-8331-5DE4-0CAE-55EAF6FBF1AF}"/>
              </a:ext>
            </a:extLst>
          </p:cNvPr>
          <p:cNvSpPr txBox="1"/>
          <p:nvPr/>
        </p:nvSpPr>
        <p:spPr>
          <a:xfrm>
            <a:off x="261937" y="4623069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 Sheet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80E7FE-C8B6-F4C3-E0D1-6DAF65508739}"/>
              </a:ext>
            </a:extLst>
          </p:cNvPr>
          <p:cNvSpPr txBox="1"/>
          <p:nvPr/>
        </p:nvSpPr>
        <p:spPr>
          <a:xfrm>
            <a:off x="283581" y="4232415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Test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B116AD-CB64-9732-FA27-54C2EB629658}"/>
              </a:ext>
            </a:extLst>
          </p:cNvPr>
          <p:cNvSpPr txBox="1"/>
          <p:nvPr/>
        </p:nvSpPr>
        <p:spPr>
          <a:xfrm>
            <a:off x="306859" y="1979665"/>
            <a:ext cx="221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Detail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46D61C-5CDE-3E34-F994-A4A4AA629AAF}"/>
              </a:ext>
            </a:extLst>
          </p:cNvPr>
          <p:cNvSpPr txBox="1"/>
          <p:nvPr/>
        </p:nvSpPr>
        <p:spPr>
          <a:xfrm>
            <a:off x="306859" y="166506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Schedule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FC3199-105F-256C-D532-EEC4A47ADB69}"/>
              </a:ext>
            </a:extLst>
          </p:cNvPr>
          <p:cNvSpPr txBox="1"/>
          <p:nvPr/>
        </p:nvSpPr>
        <p:spPr>
          <a:xfrm>
            <a:off x="306859" y="508518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56284A-BDD3-D8FD-F77B-B616AD6F6ECF}"/>
              </a:ext>
            </a:extLst>
          </p:cNvPr>
          <p:cNvSpPr txBox="1"/>
          <p:nvPr/>
        </p:nvSpPr>
        <p:spPr>
          <a:xfrm>
            <a:off x="720129" y="76117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Course Brief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90CCCEC-0FD3-7FD6-2A23-09478180E088}"/>
              </a:ext>
            </a:extLst>
          </p:cNvPr>
          <p:cNvSpPr txBox="1"/>
          <p:nvPr/>
        </p:nvSpPr>
        <p:spPr>
          <a:xfrm>
            <a:off x="720129" y="1367733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Plan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AC3A19-5CA3-44BA-769B-B292FD43FF09}"/>
              </a:ext>
            </a:extLst>
          </p:cNvPr>
          <p:cNvSpPr txBox="1"/>
          <p:nvPr/>
        </p:nvSpPr>
        <p:spPr>
          <a:xfrm>
            <a:off x="714120" y="1058497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93C7FC-7995-9E55-A0B4-A9D0D5E67053}"/>
              </a:ext>
            </a:extLst>
          </p:cNvPr>
          <p:cNvSpPr txBox="1"/>
          <p:nvPr/>
        </p:nvSpPr>
        <p:spPr>
          <a:xfrm>
            <a:off x="261937" y="362931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e-Content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00241E-3530-DFE0-C865-FB96A7D4AE5A}"/>
              </a:ext>
            </a:extLst>
          </p:cNvPr>
          <p:cNvSpPr txBox="1"/>
          <p:nvPr/>
        </p:nvSpPr>
        <p:spPr>
          <a:xfrm>
            <a:off x="714120" y="2581841"/>
            <a:ext cx="182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</a:t>
            </a:r>
          </a:p>
          <a:p>
            <a:r>
              <a:rPr lang="en-US" dirty="0"/>
              <a:t>Heat Map</a:t>
            </a:r>
          </a:p>
          <a:p>
            <a:r>
              <a:rPr lang="en-US" dirty="0"/>
              <a:t>Status Sheet</a:t>
            </a:r>
          </a:p>
        </p:txBody>
      </p:sp>
    </p:spTree>
    <p:extLst>
      <p:ext uri="{BB962C8B-B14F-4D97-AF65-F5344CB8AC3E}">
        <p14:creationId xmlns:p14="http://schemas.microsoft.com/office/powerpoint/2010/main" val="250469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CDF9E-1F48-109E-B45A-2BEE34430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BDB441-2701-3484-8FBD-712563970F5C}"/>
              </a:ext>
            </a:extLst>
          </p:cNvPr>
          <p:cNvSpPr txBox="1"/>
          <p:nvPr/>
        </p:nvSpPr>
        <p:spPr>
          <a:xfrm>
            <a:off x="2821289" y="268527"/>
            <a:ext cx="125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Module 1: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6DEFC4-950D-A049-B398-5152C30B1011}"/>
              </a:ext>
            </a:extLst>
          </p:cNvPr>
          <p:cNvSpPr txBox="1"/>
          <p:nvPr/>
        </p:nvSpPr>
        <p:spPr>
          <a:xfrm>
            <a:off x="2716860" y="2823758"/>
            <a:ext cx="245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more Module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930DB8D-1217-7E75-6FF6-9D46D73F9264}"/>
              </a:ext>
            </a:extLst>
          </p:cNvPr>
          <p:cNvSpPr/>
          <p:nvPr/>
        </p:nvSpPr>
        <p:spPr>
          <a:xfrm>
            <a:off x="10046043" y="5692887"/>
            <a:ext cx="1742303" cy="439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Save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282B21-5B2A-5C84-9A34-7EF182B154FA}"/>
              </a:ext>
            </a:extLst>
          </p:cNvPr>
          <p:cNvSpPr/>
          <p:nvPr/>
        </p:nvSpPr>
        <p:spPr>
          <a:xfrm>
            <a:off x="8122508" y="5715456"/>
            <a:ext cx="1742303" cy="439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30AE6C3-4C0A-58B6-5970-27C191F61E67}"/>
              </a:ext>
            </a:extLst>
          </p:cNvPr>
          <p:cNvSpPr/>
          <p:nvPr/>
        </p:nvSpPr>
        <p:spPr>
          <a:xfrm>
            <a:off x="2666701" y="5235780"/>
            <a:ext cx="8042531" cy="3345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Google Sans"/>
              </a:rPr>
              <a:t>Here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Google Sans"/>
              </a:rPr>
              <a:t>"Week Plan" refers to </a:t>
            </a:r>
            <a:r>
              <a:rPr lang="en-US" sz="1400" dirty="0">
                <a:solidFill>
                  <a:schemeClr val="tx2"/>
                </a:solidFill>
              </a:rPr>
              <a:t>a plan that covers the entire week, starting from Monday and ending on Sunday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F70C5C-DB12-672C-38CA-85C08920A05F}"/>
              </a:ext>
            </a:extLst>
          </p:cNvPr>
          <p:cNvSpPr/>
          <p:nvPr/>
        </p:nvSpPr>
        <p:spPr>
          <a:xfrm>
            <a:off x="2654130" y="267185"/>
            <a:ext cx="9231010" cy="24004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4DB1E-E740-5D87-FF54-B09A170D5291}"/>
              </a:ext>
            </a:extLst>
          </p:cNvPr>
          <p:cNvSpPr/>
          <p:nvPr/>
        </p:nvSpPr>
        <p:spPr>
          <a:xfrm>
            <a:off x="3946358" y="296248"/>
            <a:ext cx="7543800" cy="4064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Module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78DC78-D298-2260-A619-F9AD58015CFD}"/>
              </a:ext>
            </a:extLst>
          </p:cNvPr>
          <p:cNvSpPr/>
          <p:nvPr/>
        </p:nvSpPr>
        <p:spPr>
          <a:xfrm>
            <a:off x="5172715" y="731795"/>
            <a:ext cx="6299156" cy="398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2E067-FD77-073A-E6E6-FC509A68A097}"/>
              </a:ext>
            </a:extLst>
          </p:cNvPr>
          <p:cNvSpPr/>
          <p:nvPr/>
        </p:nvSpPr>
        <p:spPr>
          <a:xfrm>
            <a:off x="5172715" y="1168379"/>
            <a:ext cx="6299156" cy="398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6076AF-9CE9-9E9D-D111-220109EBA1F0}"/>
              </a:ext>
            </a:extLst>
          </p:cNvPr>
          <p:cNvSpPr/>
          <p:nvPr/>
        </p:nvSpPr>
        <p:spPr>
          <a:xfrm>
            <a:off x="5172715" y="1635611"/>
            <a:ext cx="6299156" cy="398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27175-32F4-81E7-C349-97721D394BCA}"/>
              </a:ext>
            </a:extLst>
          </p:cNvPr>
          <p:cNvSpPr txBox="1"/>
          <p:nvPr/>
        </p:nvSpPr>
        <p:spPr>
          <a:xfrm>
            <a:off x="5172715" y="2122916"/>
            <a:ext cx="245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more Topic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49456A-26DC-3BC4-01C3-324AB1B6904A}"/>
              </a:ext>
            </a:extLst>
          </p:cNvPr>
          <p:cNvSpPr/>
          <p:nvPr/>
        </p:nvSpPr>
        <p:spPr>
          <a:xfrm>
            <a:off x="306860" y="106679"/>
            <a:ext cx="1825024" cy="379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Take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98FF1-BF73-3A1A-5542-798F047C494C}"/>
              </a:ext>
            </a:extLst>
          </p:cNvPr>
          <p:cNvSpPr txBox="1"/>
          <p:nvPr/>
        </p:nvSpPr>
        <p:spPr>
          <a:xfrm>
            <a:off x="306859" y="2298332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8E73E-3D0C-7A46-D850-6AD5B596B7FB}"/>
              </a:ext>
            </a:extLst>
          </p:cNvPr>
          <p:cNvSpPr txBox="1"/>
          <p:nvPr/>
        </p:nvSpPr>
        <p:spPr>
          <a:xfrm>
            <a:off x="261937" y="335396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 Lecture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5BDE8-9E45-4742-C2F4-0A443D1247B3}"/>
              </a:ext>
            </a:extLst>
          </p:cNvPr>
          <p:cNvSpPr txBox="1"/>
          <p:nvPr/>
        </p:nvSpPr>
        <p:spPr>
          <a:xfrm>
            <a:off x="306859" y="1979665"/>
            <a:ext cx="221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Detail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8858EC-9969-00FC-0CF6-660353444E5F}"/>
              </a:ext>
            </a:extLst>
          </p:cNvPr>
          <p:cNvSpPr txBox="1"/>
          <p:nvPr/>
        </p:nvSpPr>
        <p:spPr>
          <a:xfrm>
            <a:off x="306859" y="166506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Schedule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79C6D6-B60E-35FD-39B4-8C97139283DF}"/>
              </a:ext>
            </a:extLst>
          </p:cNvPr>
          <p:cNvSpPr txBox="1"/>
          <p:nvPr/>
        </p:nvSpPr>
        <p:spPr>
          <a:xfrm>
            <a:off x="306859" y="508518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BF0CB1-B0C3-0C80-0AD5-3360D00329E1}"/>
              </a:ext>
            </a:extLst>
          </p:cNvPr>
          <p:cNvSpPr txBox="1"/>
          <p:nvPr/>
        </p:nvSpPr>
        <p:spPr>
          <a:xfrm>
            <a:off x="720129" y="76117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Brief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EF557C-7776-0D05-D651-575B170F04BC}"/>
              </a:ext>
            </a:extLst>
          </p:cNvPr>
          <p:cNvSpPr txBox="1"/>
          <p:nvPr/>
        </p:nvSpPr>
        <p:spPr>
          <a:xfrm>
            <a:off x="720129" y="1367733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Plan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A5DF8B-EA85-B4CC-1435-EBCE3EA131FA}"/>
              </a:ext>
            </a:extLst>
          </p:cNvPr>
          <p:cNvSpPr txBox="1"/>
          <p:nvPr/>
        </p:nvSpPr>
        <p:spPr>
          <a:xfrm>
            <a:off x="714120" y="1058497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Syllabus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5DFE1-EDC5-ABA1-74FF-3C5729BD2951}"/>
              </a:ext>
            </a:extLst>
          </p:cNvPr>
          <p:cNvSpPr txBox="1"/>
          <p:nvPr/>
        </p:nvSpPr>
        <p:spPr>
          <a:xfrm>
            <a:off x="261937" y="362931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e-Content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4700852-9AC7-BE9D-3EEF-04DC080A3F32}"/>
              </a:ext>
            </a:extLst>
          </p:cNvPr>
          <p:cNvSpPr txBox="1"/>
          <p:nvPr/>
        </p:nvSpPr>
        <p:spPr>
          <a:xfrm>
            <a:off x="714120" y="2581841"/>
            <a:ext cx="182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</a:t>
            </a:r>
          </a:p>
          <a:p>
            <a:r>
              <a:rPr lang="en-US" dirty="0"/>
              <a:t>Heat Map</a:t>
            </a:r>
          </a:p>
          <a:p>
            <a:r>
              <a:rPr lang="en-US" dirty="0"/>
              <a:t>Status Sheet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57C578-295C-36B7-9CE9-CB63D25DA602}"/>
              </a:ext>
            </a:extLst>
          </p:cNvPr>
          <p:cNvSpPr txBox="1"/>
          <p:nvPr/>
        </p:nvSpPr>
        <p:spPr>
          <a:xfrm>
            <a:off x="266801" y="4209895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0AF019-2DBD-1D06-96D4-F916F041C027}"/>
              </a:ext>
            </a:extLst>
          </p:cNvPr>
          <p:cNvSpPr txBox="1"/>
          <p:nvPr/>
        </p:nvSpPr>
        <p:spPr>
          <a:xfrm>
            <a:off x="261937" y="4774442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 Sheet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4A7E40-FE74-E7D0-5515-A6ADA980FDE0}"/>
              </a:ext>
            </a:extLst>
          </p:cNvPr>
          <p:cNvSpPr txBox="1"/>
          <p:nvPr/>
        </p:nvSpPr>
        <p:spPr>
          <a:xfrm>
            <a:off x="266801" y="4511446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Test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34A985-C831-A19C-32AC-B0B8F6BD22A1}"/>
              </a:ext>
            </a:extLst>
          </p:cNvPr>
          <p:cNvSpPr txBox="1"/>
          <p:nvPr/>
        </p:nvSpPr>
        <p:spPr>
          <a:xfrm>
            <a:off x="261937" y="392664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Bank</a:t>
            </a:r>
          </a:p>
        </p:txBody>
      </p:sp>
    </p:spTree>
    <p:extLst>
      <p:ext uri="{BB962C8B-B14F-4D97-AF65-F5344CB8AC3E}">
        <p14:creationId xmlns:p14="http://schemas.microsoft.com/office/powerpoint/2010/main" val="61391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81949-ABAC-CD18-B418-B6EF0442E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D69A46-C57F-3122-B926-C33798D8C4D4}"/>
              </a:ext>
            </a:extLst>
          </p:cNvPr>
          <p:cNvSpPr txBox="1"/>
          <p:nvPr/>
        </p:nvSpPr>
        <p:spPr>
          <a:xfrm>
            <a:off x="3904735" y="997861"/>
            <a:ext cx="65985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Weather apps</a:t>
            </a:r>
          </a:p>
          <a:p>
            <a:r>
              <a:rPr lang="en-US" dirty="0"/>
              <a:t>Digital assistants</a:t>
            </a:r>
          </a:p>
          <a:p>
            <a:r>
              <a:rPr lang="en-US" dirty="0"/>
              <a:t>Software that analyzes data to optimize a given business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776BE-1279-1F7B-7790-8F252D83308A}"/>
              </a:ext>
            </a:extLst>
          </p:cNvPr>
          <p:cNvSpPr txBox="1"/>
          <p:nvPr/>
        </p:nvSpPr>
        <p:spPr>
          <a:xfrm>
            <a:off x="2856124" y="1224304"/>
            <a:ext cx="104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1: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2AAF9-C481-0F00-6E2E-9643E34B047A}"/>
              </a:ext>
            </a:extLst>
          </p:cNvPr>
          <p:cNvSpPr txBox="1"/>
          <p:nvPr/>
        </p:nvSpPr>
        <p:spPr>
          <a:xfrm>
            <a:off x="3904735" y="2167795"/>
            <a:ext cx="65985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Weather apps</a:t>
            </a:r>
          </a:p>
          <a:p>
            <a:r>
              <a:rPr lang="en-US" dirty="0"/>
              <a:t>Digital assistants</a:t>
            </a:r>
          </a:p>
          <a:p>
            <a:r>
              <a:rPr lang="en-US" dirty="0"/>
              <a:t>Software that analyzes data to optimize a given business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BA742-1E43-28A7-2E3A-56B46A1BE958}"/>
              </a:ext>
            </a:extLst>
          </p:cNvPr>
          <p:cNvSpPr txBox="1"/>
          <p:nvPr/>
        </p:nvSpPr>
        <p:spPr>
          <a:xfrm>
            <a:off x="2856124" y="2394238"/>
            <a:ext cx="104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2: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F375A7-B94D-22DA-7779-3843E85E9961}"/>
              </a:ext>
            </a:extLst>
          </p:cNvPr>
          <p:cNvSpPr txBox="1"/>
          <p:nvPr/>
        </p:nvSpPr>
        <p:spPr>
          <a:xfrm>
            <a:off x="3904735" y="3361047"/>
            <a:ext cx="659850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Weather apps</a:t>
            </a:r>
          </a:p>
          <a:p>
            <a:r>
              <a:rPr lang="en-US" dirty="0"/>
              <a:t>Digital assistants</a:t>
            </a:r>
          </a:p>
          <a:p>
            <a:r>
              <a:rPr lang="en-US" dirty="0"/>
              <a:t>Software that analyzes data to optimize a given business 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1B05D7-DEEF-8A84-1ED6-6A2A1C637949}"/>
              </a:ext>
            </a:extLst>
          </p:cNvPr>
          <p:cNvSpPr txBox="1"/>
          <p:nvPr/>
        </p:nvSpPr>
        <p:spPr>
          <a:xfrm>
            <a:off x="2856124" y="3587490"/>
            <a:ext cx="104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 3: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7690FB-688E-779E-C92D-C292DD25DFA4}"/>
              </a:ext>
            </a:extLst>
          </p:cNvPr>
          <p:cNvSpPr txBox="1"/>
          <p:nvPr/>
        </p:nvSpPr>
        <p:spPr>
          <a:xfrm>
            <a:off x="2856124" y="4554299"/>
            <a:ext cx="245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 more week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E9D147-5F49-5EF2-F849-50006FE9DB6A}"/>
              </a:ext>
            </a:extLst>
          </p:cNvPr>
          <p:cNvSpPr/>
          <p:nvPr/>
        </p:nvSpPr>
        <p:spPr>
          <a:xfrm>
            <a:off x="10046043" y="5692887"/>
            <a:ext cx="1742303" cy="439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Save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7ACEB8B-3176-33FA-516E-D548F25AF0AF}"/>
              </a:ext>
            </a:extLst>
          </p:cNvPr>
          <p:cNvSpPr/>
          <p:nvPr/>
        </p:nvSpPr>
        <p:spPr>
          <a:xfrm>
            <a:off x="8122508" y="5715456"/>
            <a:ext cx="1742303" cy="439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Cancel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6C5A61-FF7E-CE5A-83E5-9B47217587CD}"/>
              </a:ext>
            </a:extLst>
          </p:cNvPr>
          <p:cNvSpPr/>
          <p:nvPr/>
        </p:nvSpPr>
        <p:spPr>
          <a:xfrm>
            <a:off x="2957581" y="5298805"/>
            <a:ext cx="8042531" cy="33455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Google Sans"/>
              </a:rPr>
              <a:t>Here </a:t>
            </a:r>
            <a:r>
              <a:rPr lang="en-US" sz="1400" b="0" i="0" dirty="0">
                <a:solidFill>
                  <a:schemeClr val="tx2"/>
                </a:solidFill>
                <a:effectLst/>
                <a:latin typeface="Google Sans"/>
              </a:rPr>
              <a:t>"Week Plan" refers to </a:t>
            </a:r>
            <a:r>
              <a:rPr lang="en-US" sz="1400" dirty="0">
                <a:solidFill>
                  <a:schemeClr val="tx2"/>
                </a:solidFill>
              </a:rPr>
              <a:t>a plan that covers the entire week, starting from Monday and ending on Sunday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177940A-159A-6AE5-6A09-A172792970C0}"/>
              </a:ext>
            </a:extLst>
          </p:cNvPr>
          <p:cNvSpPr/>
          <p:nvPr/>
        </p:nvSpPr>
        <p:spPr>
          <a:xfrm>
            <a:off x="2957581" y="337071"/>
            <a:ext cx="8688987" cy="5120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Weekly Delivery Plan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A434FE-E618-0A20-217C-CD16FFF532A8}"/>
              </a:ext>
            </a:extLst>
          </p:cNvPr>
          <p:cNvSpPr/>
          <p:nvPr/>
        </p:nvSpPr>
        <p:spPr>
          <a:xfrm>
            <a:off x="306860" y="106679"/>
            <a:ext cx="1825024" cy="379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Take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2313E-5C6A-51CA-33C9-C05B192C0E7A}"/>
              </a:ext>
            </a:extLst>
          </p:cNvPr>
          <p:cNvSpPr txBox="1"/>
          <p:nvPr/>
        </p:nvSpPr>
        <p:spPr>
          <a:xfrm>
            <a:off x="306859" y="2298332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0755E-9AAB-3BA6-1BEC-51C620E005C6}"/>
              </a:ext>
            </a:extLst>
          </p:cNvPr>
          <p:cNvSpPr txBox="1"/>
          <p:nvPr/>
        </p:nvSpPr>
        <p:spPr>
          <a:xfrm>
            <a:off x="261937" y="335396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 Lecture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46450-8724-390D-A083-4970340EA271}"/>
              </a:ext>
            </a:extLst>
          </p:cNvPr>
          <p:cNvSpPr txBox="1"/>
          <p:nvPr/>
        </p:nvSpPr>
        <p:spPr>
          <a:xfrm>
            <a:off x="283581" y="3930864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CDA3B-D8A3-EAED-B39B-4997BA90DB57}"/>
              </a:ext>
            </a:extLst>
          </p:cNvPr>
          <p:cNvSpPr txBox="1"/>
          <p:nvPr/>
        </p:nvSpPr>
        <p:spPr>
          <a:xfrm>
            <a:off x="261937" y="4623069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 Sheet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5BA9D9-F7CA-5EA7-E898-A65FB123FC55}"/>
              </a:ext>
            </a:extLst>
          </p:cNvPr>
          <p:cNvSpPr txBox="1"/>
          <p:nvPr/>
        </p:nvSpPr>
        <p:spPr>
          <a:xfrm>
            <a:off x="283581" y="4232415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E5338D-B441-E967-0EA0-0123F369681B}"/>
              </a:ext>
            </a:extLst>
          </p:cNvPr>
          <p:cNvSpPr txBox="1"/>
          <p:nvPr/>
        </p:nvSpPr>
        <p:spPr>
          <a:xfrm>
            <a:off x="306859" y="1979665"/>
            <a:ext cx="221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Detail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FD9FA-2AA8-86AC-80BB-F4A219045B8E}"/>
              </a:ext>
            </a:extLst>
          </p:cNvPr>
          <p:cNvSpPr txBox="1"/>
          <p:nvPr/>
        </p:nvSpPr>
        <p:spPr>
          <a:xfrm>
            <a:off x="306859" y="166506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Schedule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AD943-BFB8-F889-B1C3-388219EEB77F}"/>
              </a:ext>
            </a:extLst>
          </p:cNvPr>
          <p:cNvSpPr txBox="1"/>
          <p:nvPr/>
        </p:nvSpPr>
        <p:spPr>
          <a:xfrm>
            <a:off x="306859" y="508518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43F354-64AC-8CE7-8459-F061C41203FE}"/>
              </a:ext>
            </a:extLst>
          </p:cNvPr>
          <p:cNvSpPr txBox="1"/>
          <p:nvPr/>
        </p:nvSpPr>
        <p:spPr>
          <a:xfrm>
            <a:off x="720129" y="76117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Brief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FDA34C-302A-B203-898A-045D578499F3}"/>
              </a:ext>
            </a:extLst>
          </p:cNvPr>
          <p:cNvSpPr txBox="1"/>
          <p:nvPr/>
        </p:nvSpPr>
        <p:spPr>
          <a:xfrm>
            <a:off x="720129" y="1367733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 Plan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A6552-DDAB-F3BA-5F7F-F358C7E49C99}"/>
              </a:ext>
            </a:extLst>
          </p:cNvPr>
          <p:cNvSpPr txBox="1"/>
          <p:nvPr/>
        </p:nvSpPr>
        <p:spPr>
          <a:xfrm>
            <a:off x="714120" y="1058497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4FA897-816D-A865-3B7E-EFBB76AB21DC}"/>
              </a:ext>
            </a:extLst>
          </p:cNvPr>
          <p:cNvSpPr txBox="1"/>
          <p:nvPr/>
        </p:nvSpPr>
        <p:spPr>
          <a:xfrm>
            <a:off x="261937" y="362931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e-Content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73987-A5C6-3B9F-B014-3D2EBAB15490}"/>
              </a:ext>
            </a:extLst>
          </p:cNvPr>
          <p:cNvSpPr txBox="1"/>
          <p:nvPr/>
        </p:nvSpPr>
        <p:spPr>
          <a:xfrm>
            <a:off x="714120" y="2581841"/>
            <a:ext cx="182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</a:t>
            </a:r>
          </a:p>
          <a:p>
            <a:r>
              <a:rPr lang="en-US" dirty="0"/>
              <a:t>Heat Map</a:t>
            </a:r>
          </a:p>
          <a:p>
            <a:r>
              <a:rPr lang="en-US" dirty="0"/>
              <a:t>Status Sheet</a:t>
            </a:r>
          </a:p>
        </p:txBody>
      </p:sp>
    </p:spTree>
    <p:extLst>
      <p:ext uri="{BB962C8B-B14F-4D97-AF65-F5344CB8AC3E}">
        <p14:creationId xmlns:p14="http://schemas.microsoft.com/office/powerpoint/2010/main" val="75172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7C117-C84B-46AD-0CFC-C15FD92D8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B9793A-E611-3A9E-827C-B64D71E31281}"/>
              </a:ext>
            </a:extLst>
          </p:cNvPr>
          <p:cNvSpPr/>
          <p:nvPr/>
        </p:nvSpPr>
        <p:spPr>
          <a:xfrm>
            <a:off x="3495167" y="214383"/>
            <a:ext cx="8133347" cy="5499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Course Schedule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BDE39C-17DD-B95B-68A2-F7A3B5F08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227100"/>
              </p:ext>
            </p:extLst>
          </p:nvPr>
        </p:nvGraphicFramePr>
        <p:xfrm>
          <a:off x="3495167" y="1058496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7665">
                  <a:extLst>
                    <a:ext uri="{9D8B030D-6E8A-4147-A177-3AD203B41FA5}">
                      <a16:colId xmlns:a16="http://schemas.microsoft.com/office/drawing/2014/main" val="2014162297"/>
                    </a:ext>
                  </a:extLst>
                </a:gridCol>
                <a:gridCol w="5210335">
                  <a:extLst>
                    <a:ext uri="{9D8B030D-6E8A-4147-A177-3AD203B41FA5}">
                      <a16:colId xmlns:a16="http://schemas.microsoft.com/office/drawing/2014/main" val="3045486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starts 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7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ends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38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Mid-Semester Exam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111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 Semester Exam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65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Day and Timing: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458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2A7D04-AA4B-1491-CDE1-F4C49F38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059434"/>
              </p:ext>
            </p:extLst>
          </p:nvPr>
        </p:nvGraphicFramePr>
        <p:xfrm>
          <a:off x="6412831" y="2537309"/>
          <a:ext cx="520967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4837">
                  <a:extLst>
                    <a:ext uri="{9D8B030D-6E8A-4147-A177-3AD203B41FA5}">
                      <a16:colId xmlns:a16="http://schemas.microsoft.com/office/drawing/2014/main" val="3461799318"/>
                    </a:ext>
                  </a:extLst>
                </a:gridCol>
                <a:gridCol w="2604837">
                  <a:extLst>
                    <a:ext uri="{9D8B030D-6E8A-4147-A177-3AD203B41FA5}">
                      <a16:colId xmlns:a16="http://schemas.microsoft.com/office/drawing/2014/main" val="1832737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5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pm to 7.30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339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Wednesday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 pm to 7.30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2829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B1E8DB8-36C8-F149-BBAA-2821FBA8772B}"/>
              </a:ext>
            </a:extLst>
          </p:cNvPr>
          <p:cNvSpPr/>
          <p:nvPr/>
        </p:nvSpPr>
        <p:spPr>
          <a:xfrm>
            <a:off x="6412831" y="3763714"/>
            <a:ext cx="2929035" cy="3104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 Add more Days and Time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CBEE40-DC51-ED25-CB4E-12DE9B56A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049690"/>
              </p:ext>
            </p:extLst>
          </p:nvPr>
        </p:nvGraphicFramePr>
        <p:xfrm>
          <a:off x="3495167" y="4273645"/>
          <a:ext cx="812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06559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882675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719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5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 Test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9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4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25396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64E26-BABD-E021-4412-B923975229A9}"/>
              </a:ext>
            </a:extLst>
          </p:cNvPr>
          <p:cNvSpPr/>
          <p:nvPr/>
        </p:nvSpPr>
        <p:spPr>
          <a:xfrm>
            <a:off x="306860" y="106679"/>
            <a:ext cx="1825024" cy="379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Take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19C364-2EA3-5333-2B85-91CFB4235BFE}"/>
              </a:ext>
            </a:extLst>
          </p:cNvPr>
          <p:cNvSpPr txBox="1"/>
          <p:nvPr/>
        </p:nvSpPr>
        <p:spPr>
          <a:xfrm>
            <a:off x="306859" y="2298332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117BD-5A21-AD55-CE7C-8CD28179D2AA}"/>
              </a:ext>
            </a:extLst>
          </p:cNvPr>
          <p:cNvSpPr txBox="1"/>
          <p:nvPr/>
        </p:nvSpPr>
        <p:spPr>
          <a:xfrm>
            <a:off x="261937" y="335396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 Lecture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6DED08-C4C8-6FDB-C453-5A2EB296260D}"/>
              </a:ext>
            </a:extLst>
          </p:cNvPr>
          <p:cNvSpPr txBox="1"/>
          <p:nvPr/>
        </p:nvSpPr>
        <p:spPr>
          <a:xfrm>
            <a:off x="306859" y="1979665"/>
            <a:ext cx="221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Detail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022C16-F14E-9918-F2AA-BD458DC9465F}"/>
              </a:ext>
            </a:extLst>
          </p:cNvPr>
          <p:cNvSpPr txBox="1"/>
          <p:nvPr/>
        </p:nvSpPr>
        <p:spPr>
          <a:xfrm>
            <a:off x="306859" y="166506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 Schedule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554520-A0CD-8BBE-D14D-FBF8E0CF5CBD}"/>
              </a:ext>
            </a:extLst>
          </p:cNvPr>
          <p:cNvSpPr txBox="1"/>
          <p:nvPr/>
        </p:nvSpPr>
        <p:spPr>
          <a:xfrm>
            <a:off x="306859" y="508518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E29245-FA46-82AC-F179-56E257D41EDE}"/>
              </a:ext>
            </a:extLst>
          </p:cNvPr>
          <p:cNvSpPr txBox="1"/>
          <p:nvPr/>
        </p:nvSpPr>
        <p:spPr>
          <a:xfrm>
            <a:off x="720129" y="76117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Brief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BFF2D3-D569-0CAE-1B23-5FF34931DC54}"/>
              </a:ext>
            </a:extLst>
          </p:cNvPr>
          <p:cNvSpPr txBox="1"/>
          <p:nvPr/>
        </p:nvSpPr>
        <p:spPr>
          <a:xfrm>
            <a:off x="720129" y="1367733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Plan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2442FB-FA92-0C68-7531-7B7FA5AEA74B}"/>
              </a:ext>
            </a:extLst>
          </p:cNvPr>
          <p:cNvSpPr txBox="1"/>
          <p:nvPr/>
        </p:nvSpPr>
        <p:spPr>
          <a:xfrm>
            <a:off x="714120" y="1058497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B1D939-E35D-6627-16D2-35803B3044C8}"/>
              </a:ext>
            </a:extLst>
          </p:cNvPr>
          <p:cNvSpPr txBox="1"/>
          <p:nvPr/>
        </p:nvSpPr>
        <p:spPr>
          <a:xfrm>
            <a:off x="261937" y="362931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e-Content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7968AA-B0C5-BFBE-8EBD-B48341A0D3C5}"/>
              </a:ext>
            </a:extLst>
          </p:cNvPr>
          <p:cNvSpPr txBox="1"/>
          <p:nvPr/>
        </p:nvSpPr>
        <p:spPr>
          <a:xfrm>
            <a:off x="714120" y="2581841"/>
            <a:ext cx="182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</a:t>
            </a:r>
          </a:p>
          <a:p>
            <a:r>
              <a:rPr lang="en-US" dirty="0"/>
              <a:t>Heat Map</a:t>
            </a:r>
          </a:p>
          <a:p>
            <a:r>
              <a:rPr lang="en-US" dirty="0"/>
              <a:t>Status Sheet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979CA2-43E4-01F1-D703-32A0C43A265B}"/>
              </a:ext>
            </a:extLst>
          </p:cNvPr>
          <p:cNvSpPr txBox="1"/>
          <p:nvPr/>
        </p:nvSpPr>
        <p:spPr>
          <a:xfrm>
            <a:off x="266801" y="4209895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AD1FBF-3483-227D-7964-B0C8C449A85E}"/>
              </a:ext>
            </a:extLst>
          </p:cNvPr>
          <p:cNvSpPr txBox="1"/>
          <p:nvPr/>
        </p:nvSpPr>
        <p:spPr>
          <a:xfrm>
            <a:off x="261937" y="4774442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 Sheet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470373-CE7F-CCD3-98B2-E490DEC1786B}"/>
              </a:ext>
            </a:extLst>
          </p:cNvPr>
          <p:cNvSpPr txBox="1"/>
          <p:nvPr/>
        </p:nvSpPr>
        <p:spPr>
          <a:xfrm>
            <a:off x="266801" y="4511446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114B29-A1E6-7FB9-A251-0BB6EFCAA33F}"/>
              </a:ext>
            </a:extLst>
          </p:cNvPr>
          <p:cNvSpPr txBox="1"/>
          <p:nvPr/>
        </p:nvSpPr>
        <p:spPr>
          <a:xfrm>
            <a:off x="261937" y="392664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Bank</a:t>
            </a:r>
          </a:p>
        </p:txBody>
      </p:sp>
    </p:spTree>
    <p:extLst>
      <p:ext uri="{BB962C8B-B14F-4D97-AF65-F5344CB8AC3E}">
        <p14:creationId xmlns:p14="http://schemas.microsoft.com/office/powerpoint/2010/main" val="100352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07FC6E4-E0B0-27F7-490C-7B8880B0F42C}"/>
              </a:ext>
            </a:extLst>
          </p:cNvPr>
          <p:cNvSpPr/>
          <p:nvPr/>
        </p:nvSpPr>
        <p:spPr>
          <a:xfrm>
            <a:off x="2246870" y="2656785"/>
            <a:ext cx="9541476" cy="4201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8D5B4D9-515B-6AB9-F218-226CC41E4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707657"/>
              </p:ext>
            </p:extLst>
          </p:nvPr>
        </p:nvGraphicFramePr>
        <p:xfrm>
          <a:off x="2361855" y="2673797"/>
          <a:ext cx="9311504" cy="674039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4539">
                  <a:extLst>
                    <a:ext uri="{9D8B030D-6E8A-4147-A177-3AD203B41FA5}">
                      <a16:colId xmlns:a16="http://schemas.microsoft.com/office/drawing/2014/main" val="3021350776"/>
                    </a:ext>
                  </a:extLst>
                </a:gridCol>
                <a:gridCol w="1067099">
                  <a:extLst>
                    <a:ext uri="{9D8B030D-6E8A-4147-A177-3AD203B41FA5}">
                      <a16:colId xmlns:a16="http://schemas.microsoft.com/office/drawing/2014/main" val="1539879496"/>
                    </a:ext>
                  </a:extLst>
                </a:gridCol>
                <a:gridCol w="1470454">
                  <a:extLst>
                    <a:ext uri="{9D8B030D-6E8A-4147-A177-3AD203B41FA5}">
                      <a16:colId xmlns:a16="http://schemas.microsoft.com/office/drawing/2014/main" val="1148466037"/>
                    </a:ext>
                  </a:extLst>
                </a:gridCol>
                <a:gridCol w="1373660">
                  <a:extLst>
                    <a:ext uri="{9D8B030D-6E8A-4147-A177-3AD203B41FA5}">
                      <a16:colId xmlns:a16="http://schemas.microsoft.com/office/drawing/2014/main" val="1503078644"/>
                    </a:ext>
                  </a:extLst>
                </a:gridCol>
                <a:gridCol w="1163938">
                  <a:extLst>
                    <a:ext uri="{9D8B030D-6E8A-4147-A177-3AD203B41FA5}">
                      <a16:colId xmlns:a16="http://schemas.microsoft.com/office/drawing/2014/main" val="3116871266"/>
                    </a:ext>
                  </a:extLst>
                </a:gridCol>
                <a:gridCol w="998550">
                  <a:extLst>
                    <a:ext uri="{9D8B030D-6E8A-4147-A177-3AD203B41FA5}">
                      <a16:colId xmlns:a16="http://schemas.microsoft.com/office/drawing/2014/main" val="2991464541"/>
                    </a:ext>
                  </a:extLst>
                </a:gridCol>
                <a:gridCol w="1094873">
                  <a:extLst>
                    <a:ext uri="{9D8B030D-6E8A-4147-A177-3AD203B41FA5}">
                      <a16:colId xmlns:a16="http://schemas.microsoft.com/office/drawing/2014/main" val="1799000705"/>
                    </a:ext>
                  </a:extLst>
                </a:gridCol>
                <a:gridCol w="1398391">
                  <a:extLst>
                    <a:ext uri="{9D8B030D-6E8A-4147-A177-3AD203B41FA5}">
                      <a16:colId xmlns:a16="http://schemas.microsoft.com/office/drawing/2014/main" val="1035967275"/>
                    </a:ext>
                  </a:extLst>
                </a:gridCol>
              </a:tblGrid>
              <a:tr h="674039">
                <a:tc>
                  <a:txBody>
                    <a:bodyPr/>
                    <a:lstStyle/>
                    <a:p>
                      <a:r>
                        <a:rPr lang="en-US" dirty="0"/>
                        <a:t>Sl.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Mobile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Semester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Associated Company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49293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0276C3-7069-C080-A151-15E1476920B9}"/>
              </a:ext>
            </a:extLst>
          </p:cNvPr>
          <p:cNvSpPr/>
          <p:nvPr/>
        </p:nvSpPr>
        <p:spPr>
          <a:xfrm>
            <a:off x="123568" y="148281"/>
            <a:ext cx="11850129" cy="230670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EBBF16-22C7-9D52-CC27-4148ABFFDCEE}"/>
              </a:ext>
            </a:extLst>
          </p:cNvPr>
          <p:cNvSpPr txBox="1"/>
          <p:nvPr/>
        </p:nvSpPr>
        <p:spPr>
          <a:xfrm>
            <a:off x="218303" y="1064600"/>
            <a:ext cx="83449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chemeClr val="bg1"/>
                </a:solidFill>
                <a:effectLst/>
                <a:latin typeface="DM Sans" pitchFamily="2" charset="0"/>
              </a:rPr>
              <a:t>Artificial Intelligence (AI)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92EB54-255C-B0B5-7B0F-5721AB57A789}"/>
              </a:ext>
            </a:extLst>
          </p:cNvPr>
          <p:cNvSpPr/>
          <p:nvPr/>
        </p:nvSpPr>
        <p:spPr>
          <a:xfrm>
            <a:off x="218303" y="2656785"/>
            <a:ext cx="1825024" cy="379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Take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DCC51-4E90-C3B5-872F-99916F6A1892}"/>
              </a:ext>
            </a:extLst>
          </p:cNvPr>
          <p:cNvSpPr txBox="1"/>
          <p:nvPr/>
        </p:nvSpPr>
        <p:spPr>
          <a:xfrm>
            <a:off x="245546" y="3687807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B45CD-D385-B0E2-56B6-364BB4CCA816}"/>
              </a:ext>
            </a:extLst>
          </p:cNvPr>
          <p:cNvSpPr txBox="1"/>
          <p:nvPr/>
        </p:nvSpPr>
        <p:spPr>
          <a:xfrm>
            <a:off x="245546" y="3996647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 Lecture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8C915-BDD2-5E60-9EA3-E4ECFF57C116}"/>
              </a:ext>
            </a:extLst>
          </p:cNvPr>
          <p:cNvSpPr txBox="1"/>
          <p:nvPr/>
        </p:nvSpPr>
        <p:spPr>
          <a:xfrm>
            <a:off x="245546" y="3369140"/>
            <a:ext cx="221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Detail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817443-CFEB-DEAB-FA88-14A66C6150CA}"/>
              </a:ext>
            </a:extLst>
          </p:cNvPr>
          <p:cNvSpPr txBox="1"/>
          <p:nvPr/>
        </p:nvSpPr>
        <p:spPr>
          <a:xfrm>
            <a:off x="218302" y="3058624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BB14D-826C-03A8-1E88-F6BA720EBC87}"/>
              </a:ext>
            </a:extLst>
          </p:cNvPr>
          <p:cNvSpPr txBox="1"/>
          <p:nvPr/>
        </p:nvSpPr>
        <p:spPr>
          <a:xfrm>
            <a:off x="245546" y="423730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3F667-4FEF-67B5-F95F-F6ADEFE7DEE6}"/>
              </a:ext>
            </a:extLst>
          </p:cNvPr>
          <p:cNvSpPr txBox="1"/>
          <p:nvPr/>
        </p:nvSpPr>
        <p:spPr>
          <a:xfrm>
            <a:off x="245546" y="4829395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30ED2-EC37-B07B-D6F8-475600C51805}"/>
              </a:ext>
            </a:extLst>
          </p:cNvPr>
          <p:cNvSpPr txBox="1"/>
          <p:nvPr/>
        </p:nvSpPr>
        <p:spPr>
          <a:xfrm>
            <a:off x="240682" y="5393942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 Sheet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218919-48E6-1DAC-C81F-AA27914B7404}"/>
              </a:ext>
            </a:extLst>
          </p:cNvPr>
          <p:cNvSpPr txBox="1"/>
          <p:nvPr/>
        </p:nvSpPr>
        <p:spPr>
          <a:xfrm>
            <a:off x="245546" y="5130946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25FC6-13BB-0393-0895-1F33B2A54F96}"/>
              </a:ext>
            </a:extLst>
          </p:cNvPr>
          <p:cNvSpPr txBox="1"/>
          <p:nvPr/>
        </p:nvSpPr>
        <p:spPr>
          <a:xfrm>
            <a:off x="240682" y="454614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Bank</a:t>
            </a:r>
          </a:p>
        </p:txBody>
      </p:sp>
    </p:spTree>
    <p:extLst>
      <p:ext uri="{BB962C8B-B14F-4D97-AF65-F5344CB8AC3E}">
        <p14:creationId xmlns:p14="http://schemas.microsoft.com/office/powerpoint/2010/main" val="283247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D4E40-3BF9-824A-5E50-01F3EF8E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4BE529-B486-3496-3CA2-D127AAA5FFA9}"/>
              </a:ext>
            </a:extLst>
          </p:cNvPr>
          <p:cNvCxnSpPr>
            <a:cxnSpLocks/>
          </p:cNvCxnSpPr>
          <p:nvPr/>
        </p:nvCxnSpPr>
        <p:spPr>
          <a:xfrm>
            <a:off x="1587719" y="6355636"/>
            <a:ext cx="0" cy="7518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F7458F-E73C-5E51-E869-DBC1FFB96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527421"/>
              </p:ext>
            </p:extLst>
          </p:nvPr>
        </p:nvGraphicFramePr>
        <p:xfrm>
          <a:off x="2952414" y="1471830"/>
          <a:ext cx="8120521" cy="2315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781">
                  <a:extLst>
                    <a:ext uri="{9D8B030D-6E8A-4147-A177-3AD203B41FA5}">
                      <a16:colId xmlns:a16="http://schemas.microsoft.com/office/drawing/2014/main" val="3732442041"/>
                    </a:ext>
                  </a:extLst>
                </a:gridCol>
                <a:gridCol w="1355993">
                  <a:extLst>
                    <a:ext uri="{9D8B030D-6E8A-4147-A177-3AD203B41FA5}">
                      <a16:colId xmlns:a16="http://schemas.microsoft.com/office/drawing/2014/main" val="1690412791"/>
                    </a:ext>
                  </a:extLst>
                </a:gridCol>
                <a:gridCol w="2667280">
                  <a:extLst>
                    <a:ext uri="{9D8B030D-6E8A-4147-A177-3AD203B41FA5}">
                      <a16:colId xmlns:a16="http://schemas.microsoft.com/office/drawing/2014/main" val="1868799747"/>
                    </a:ext>
                  </a:extLst>
                </a:gridCol>
                <a:gridCol w="1460299">
                  <a:extLst>
                    <a:ext uri="{9D8B030D-6E8A-4147-A177-3AD203B41FA5}">
                      <a16:colId xmlns:a16="http://schemas.microsoft.com/office/drawing/2014/main" val="3160367318"/>
                    </a:ext>
                  </a:extLst>
                </a:gridCol>
                <a:gridCol w="1699168">
                  <a:extLst>
                    <a:ext uri="{9D8B030D-6E8A-4147-A177-3AD203B41FA5}">
                      <a16:colId xmlns:a16="http://schemas.microsoft.com/office/drawing/2014/main" val="3105255475"/>
                    </a:ext>
                  </a:extLst>
                </a:gridCol>
              </a:tblGrid>
              <a:tr h="336773">
                <a:tc>
                  <a:txBody>
                    <a:bodyPr/>
                    <a:lstStyle/>
                    <a:p>
                      <a:r>
                        <a:rPr lang="en-US" dirty="0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188704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1606614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58098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3616"/>
                  </a:ext>
                </a:extLst>
              </a:tr>
              <a:tr h="33677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825486"/>
                  </a:ext>
                </a:extLst>
              </a:tr>
              <a:tr h="48646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332155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B0223E-2415-1E24-B9DE-134780459C3B}"/>
              </a:ext>
            </a:extLst>
          </p:cNvPr>
          <p:cNvSpPr/>
          <p:nvPr/>
        </p:nvSpPr>
        <p:spPr>
          <a:xfrm>
            <a:off x="9697453" y="1876456"/>
            <a:ext cx="1034715" cy="237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02F32-8522-2DC3-8971-0FB35DD2BDCB}"/>
              </a:ext>
            </a:extLst>
          </p:cNvPr>
          <p:cNvSpPr/>
          <p:nvPr/>
        </p:nvSpPr>
        <p:spPr>
          <a:xfrm>
            <a:off x="9697452" y="2245788"/>
            <a:ext cx="1034715" cy="237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DD8423-CD1A-996D-25F5-D8672C469AC5}"/>
              </a:ext>
            </a:extLst>
          </p:cNvPr>
          <p:cNvSpPr/>
          <p:nvPr/>
        </p:nvSpPr>
        <p:spPr>
          <a:xfrm>
            <a:off x="9697451" y="2655561"/>
            <a:ext cx="1034715" cy="237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21C407-0176-E33F-16A5-CC144CA08075}"/>
              </a:ext>
            </a:extLst>
          </p:cNvPr>
          <p:cNvSpPr/>
          <p:nvPr/>
        </p:nvSpPr>
        <p:spPr>
          <a:xfrm>
            <a:off x="9697451" y="3005169"/>
            <a:ext cx="1034715" cy="23723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1D882B-C9A7-34F8-4ADD-F1BDBEC2CD48}"/>
              </a:ext>
            </a:extLst>
          </p:cNvPr>
          <p:cNvSpPr/>
          <p:nvPr/>
        </p:nvSpPr>
        <p:spPr>
          <a:xfrm>
            <a:off x="9697451" y="3414942"/>
            <a:ext cx="1034715" cy="23723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8848A-E619-24A5-7604-A1D4A1BCCB5E}"/>
              </a:ext>
            </a:extLst>
          </p:cNvPr>
          <p:cNvSpPr txBox="1"/>
          <p:nvPr/>
        </p:nvSpPr>
        <p:spPr>
          <a:xfrm>
            <a:off x="2952414" y="729386"/>
            <a:ext cx="521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24/2/2025 		Time: 6 pm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0B498C-5954-F22F-8214-3ADF153A483F}"/>
              </a:ext>
            </a:extLst>
          </p:cNvPr>
          <p:cNvSpPr txBox="1"/>
          <p:nvPr/>
        </p:nvSpPr>
        <p:spPr>
          <a:xfrm>
            <a:off x="2928551" y="1114382"/>
            <a:ext cx="8120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*Tap and Change the Status of the attendance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40A503-AE36-24F3-11CD-CA08FAEF945E}"/>
              </a:ext>
            </a:extLst>
          </p:cNvPr>
          <p:cNvSpPr/>
          <p:nvPr/>
        </p:nvSpPr>
        <p:spPr>
          <a:xfrm>
            <a:off x="306860" y="106679"/>
            <a:ext cx="1825024" cy="379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Take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35996-BF11-B904-1F6A-EBEAEA20795E}"/>
              </a:ext>
            </a:extLst>
          </p:cNvPr>
          <p:cNvSpPr txBox="1"/>
          <p:nvPr/>
        </p:nvSpPr>
        <p:spPr>
          <a:xfrm>
            <a:off x="306859" y="2298332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CE7FC-6A13-B6BF-C047-4A23F4326CAE}"/>
              </a:ext>
            </a:extLst>
          </p:cNvPr>
          <p:cNvSpPr txBox="1"/>
          <p:nvPr/>
        </p:nvSpPr>
        <p:spPr>
          <a:xfrm>
            <a:off x="261937" y="335396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 Lecture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1534F-9E18-7F0B-20ED-E930BECA6A28}"/>
              </a:ext>
            </a:extLst>
          </p:cNvPr>
          <p:cNvSpPr txBox="1"/>
          <p:nvPr/>
        </p:nvSpPr>
        <p:spPr>
          <a:xfrm>
            <a:off x="306859" y="1979665"/>
            <a:ext cx="221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Detail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F93E80-8F72-CD62-89C2-6E4BB6E5249F}"/>
              </a:ext>
            </a:extLst>
          </p:cNvPr>
          <p:cNvSpPr txBox="1"/>
          <p:nvPr/>
        </p:nvSpPr>
        <p:spPr>
          <a:xfrm>
            <a:off x="306859" y="166506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Schedule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390BDD-DDA6-AAE5-CA61-4A54E557ABD3}"/>
              </a:ext>
            </a:extLst>
          </p:cNvPr>
          <p:cNvSpPr txBox="1"/>
          <p:nvPr/>
        </p:nvSpPr>
        <p:spPr>
          <a:xfrm>
            <a:off x="306859" y="508518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59D5BB-B0BF-691F-A137-E308C51DBEDF}"/>
              </a:ext>
            </a:extLst>
          </p:cNvPr>
          <p:cNvSpPr txBox="1"/>
          <p:nvPr/>
        </p:nvSpPr>
        <p:spPr>
          <a:xfrm>
            <a:off x="720129" y="76117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Brief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FB3E19-5FD6-2FB7-1575-4E56F67171D1}"/>
              </a:ext>
            </a:extLst>
          </p:cNvPr>
          <p:cNvSpPr txBox="1"/>
          <p:nvPr/>
        </p:nvSpPr>
        <p:spPr>
          <a:xfrm>
            <a:off x="720129" y="1367733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Plan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589C61-5B3D-5F51-DAA0-C81AC5B1862B}"/>
              </a:ext>
            </a:extLst>
          </p:cNvPr>
          <p:cNvSpPr txBox="1"/>
          <p:nvPr/>
        </p:nvSpPr>
        <p:spPr>
          <a:xfrm>
            <a:off x="714120" y="1058497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6BCF3A-0B42-43C5-D763-58835D50D74F}"/>
              </a:ext>
            </a:extLst>
          </p:cNvPr>
          <p:cNvSpPr txBox="1"/>
          <p:nvPr/>
        </p:nvSpPr>
        <p:spPr>
          <a:xfrm>
            <a:off x="261937" y="362931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e-Content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CBB89E-7081-0B57-4AD5-7472FA150601}"/>
              </a:ext>
            </a:extLst>
          </p:cNvPr>
          <p:cNvSpPr txBox="1"/>
          <p:nvPr/>
        </p:nvSpPr>
        <p:spPr>
          <a:xfrm>
            <a:off x="714120" y="2581841"/>
            <a:ext cx="182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</a:t>
            </a:r>
          </a:p>
          <a:p>
            <a:r>
              <a:rPr lang="en-US" dirty="0"/>
              <a:t>Heat Map</a:t>
            </a:r>
          </a:p>
          <a:p>
            <a:r>
              <a:rPr lang="en-US" dirty="0"/>
              <a:t>Status Sheet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8CB638-99F0-C506-5179-CE913A666184}"/>
              </a:ext>
            </a:extLst>
          </p:cNvPr>
          <p:cNvSpPr txBox="1"/>
          <p:nvPr/>
        </p:nvSpPr>
        <p:spPr>
          <a:xfrm>
            <a:off x="266801" y="4209895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CC71F9-B68F-3172-DD01-A14C24502258}"/>
              </a:ext>
            </a:extLst>
          </p:cNvPr>
          <p:cNvSpPr txBox="1"/>
          <p:nvPr/>
        </p:nvSpPr>
        <p:spPr>
          <a:xfrm>
            <a:off x="261937" y="4774442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 Sheet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16E2AF-9F2B-97D8-3F7D-E70A0193A937}"/>
              </a:ext>
            </a:extLst>
          </p:cNvPr>
          <p:cNvSpPr txBox="1"/>
          <p:nvPr/>
        </p:nvSpPr>
        <p:spPr>
          <a:xfrm>
            <a:off x="266801" y="4511446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60B635-673E-6F79-084D-33FD3192EC92}"/>
              </a:ext>
            </a:extLst>
          </p:cNvPr>
          <p:cNvSpPr txBox="1"/>
          <p:nvPr/>
        </p:nvSpPr>
        <p:spPr>
          <a:xfrm>
            <a:off x="261937" y="392664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Bank</a:t>
            </a:r>
          </a:p>
        </p:txBody>
      </p:sp>
    </p:spTree>
    <p:extLst>
      <p:ext uri="{BB962C8B-B14F-4D97-AF65-F5344CB8AC3E}">
        <p14:creationId xmlns:p14="http://schemas.microsoft.com/office/powerpoint/2010/main" val="2510164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CA40E-EAB5-27EC-8494-0E7CEA50C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5F2D9B0-D636-5D26-1E13-84A6D27F8AC2}"/>
              </a:ext>
            </a:extLst>
          </p:cNvPr>
          <p:cNvCxnSpPr>
            <a:cxnSpLocks/>
          </p:cNvCxnSpPr>
          <p:nvPr/>
        </p:nvCxnSpPr>
        <p:spPr>
          <a:xfrm>
            <a:off x="1587719" y="6355636"/>
            <a:ext cx="0" cy="7518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741D5C1-591A-1C51-4334-F30AD67A1B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6" t="16865" r="57364" b="4014"/>
          <a:stretch/>
        </p:blipFill>
        <p:spPr>
          <a:xfrm>
            <a:off x="3147540" y="2149926"/>
            <a:ext cx="7718969" cy="255814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E4E9C81-8E70-AE39-839A-FEDA8E31FC15}"/>
              </a:ext>
            </a:extLst>
          </p:cNvPr>
          <p:cNvSpPr/>
          <p:nvPr/>
        </p:nvSpPr>
        <p:spPr>
          <a:xfrm>
            <a:off x="306860" y="106679"/>
            <a:ext cx="1825024" cy="37913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Take Class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0A6D1-CCC5-ED49-C85A-22345049B7C4}"/>
              </a:ext>
            </a:extLst>
          </p:cNvPr>
          <p:cNvSpPr txBox="1"/>
          <p:nvPr/>
        </p:nvSpPr>
        <p:spPr>
          <a:xfrm>
            <a:off x="306859" y="2298332"/>
            <a:ext cx="1705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Attendance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04467-BB55-3696-F5F4-EB4F05882F70}"/>
              </a:ext>
            </a:extLst>
          </p:cNvPr>
          <p:cNvSpPr txBox="1"/>
          <p:nvPr/>
        </p:nvSpPr>
        <p:spPr>
          <a:xfrm>
            <a:off x="261937" y="335396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Recorded Lecture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5AF34-B35E-E354-B2A4-EFF053F872F2}"/>
              </a:ext>
            </a:extLst>
          </p:cNvPr>
          <p:cNvSpPr txBox="1"/>
          <p:nvPr/>
        </p:nvSpPr>
        <p:spPr>
          <a:xfrm>
            <a:off x="306859" y="1979665"/>
            <a:ext cx="221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Student Detail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B4D70-C2A5-04DC-BB3A-7925E9DAE8DE}"/>
              </a:ext>
            </a:extLst>
          </p:cNvPr>
          <p:cNvSpPr txBox="1"/>
          <p:nvPr/>
        </p:nvSpPr>
        <p:spPr>
          <a:xfrm>
            <a:off x="306859" y="166506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Schedule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BABA74-D643-EC74-2D36-4493F9926576}"/>
              </a:ext>
            </a:extLst>
          </p:cNvPr>
          <p:cNvSpPr txBox="1"/>
          <p:nvPr/>
        </p:nvSpPr>
        <p:spPr>
          <a:xfrm>
            <a:off x="306859" y="508518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DDA828-071F-18E5-30DB-1EAE099BD8E8}"/>
              </a:ext>
            </a:extLst>
          </p:cNvPr>
          <p:cNvSpPr txBox="1"/>
          <p:nvPr/>
        </p:nvSpPr>
        <p:spPr>
          <a:xfrm>
            <a:off x="720129" y="761170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Brief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8A389-3791-0231-2A3F-F48976218CCB}"/>
              </a:ext>
            </a:extLst>
          </p:cNvPr>
          <p:cNvSpPr txBox="1"/>
          <p:nvPr/>
        </p:nvSpPr>
        <p:spPr>
          <a:xfrm>
            <a:off x="720129" y="1367733"/>
            <a:ext cx="182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Weekly Plan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A0F84-2CDB-2C64-78F7-31E4B47A1CE0}"/>
              </a:ext>
            </a:extLst>
          </p:cNvPr>
          <p:cNvSpPr txBox="1"/>
          <p:nvPr/>
        </p:nvSpPr>
        <p:spPr>
          <a:xfrm>
            <a:off x="714120" y="1058497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236E90-CB0F-DC66-3883-96F2B1BDBBE1}"/>
              </a:ext>
            </a:extLst>
          </p:cNvPr>
          <p:cNvSpPr txBox="1"/>
          <p:nvPr/>
        </p:nvSpPr>
        <p:spPr>
          <a:xfrm>
            <a:off x="261937" y="3629313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e-Content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6C0DA3-A1ED-F083-4C5F-91418A8F27E1}"/>
              </a:ext>
            </a:extLst>
          </p:cNvPr>
          <p:cNvSpPr txBox="1"/>
          <p:nvPr/>
        </p:nvSpPr>
        <p:spPr>
          <a:xfrm>
            <a:off x="714120" y="2581841"/>
            <a:ext cx="18250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Mark Attendance</a:t>
            </a:r>
          </a:p>
          <a:p>
            <a:r>
              <a:rPr lang="en-US" b="1" dirty="0"/>
              <a:t>Heat Map</a:t>
            </a:r>
          </a:p>
          <a:p>
            <a:r>
              <a:rPr lang="en-US" dirty="0"/>
              <a:t>Status Sheet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AEA7F6-9325-BC5E-B69C-B44F0BB70098}"/>
              </a:ext>
            </a:extLst>
          </p:cNvPr>
          <p:cNvSpPr txBox="1"/>
          <p:nvPr/>
        </p:nvSpPr>
        <p:spPr>
          <a:xfrm>
            <a:off x="266801" y="4209895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34A9D-5FFE-C85E-7F8A-8344C590F841}"/>
              </a:ext>
            </a:extLst>
          </p:cNvPr>
          <p:cNvSpPr txBox="1"/>
          <p:nvPr/>
        </p:nvSpPr>
        <p:spPr>
          <a:xfrm>
            <a:off x="261937" y="4774442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Grade Sheet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DECB05-A58E-D48E-E3BE-1AE5B65AE38F}"/>
              </a:ext>
            </a:extLst>
          </p:cNvPr>
          <p:cNvSpPr txBox="1"/>
          <p:nvPr/>
        </p:nvSpPr>
        <p:spPr>
          <a:xfrm>
            <a:off x="266801" y="4511446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Test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CDCAE0-0586-F58A-EBBF-C2DFFE6D1C67}"/>
              </a:ext>
            </a:extLst>
          </p:cNvPr>
          <p:cNvSpPr txBox="1"/>
          <p:nvPr/>
        </p:nvSpPr>
        <p:spPr>
          <a:xfrm>
            <a:off x="261937" y="3926640"/>
            <a:ext cx="1940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Bank</a:t>
            </a:r>
          </a:p>
        </p:txBody>
      </p:sp>
    </p:spTree>
    <p:extLst>
      <p:ext uri="{BB962C8B-B14F-4D97-AF65-F5344CB8AC3E}">
        <p14:creationId xmlns:p14="http://schemas.microsoft.com/office/powerpoint/2010/main" val="2564718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7523</TotalTime>
  <Words>1310</Words>
  <Application>Microsoft Office PowerPoint</Application>
  <PresentationFormat>Widescreen</PresentationFormat>
  <Paragraphs>538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DM Sans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Rishitosh Ranjan</dc:creator>
  <cp:lastModifiedBy>Rishitosh Ranjan</cp:lastModifiedBy>
  <cp:revision>11</cp:revision>
  <dcterms:created xsi:type="dcterms:W3CDTF">2025-02-17T15:13:15Z</dcterms:created>
  <dcterms:modified xsi:type="dcterms:W3CDTF">2025-02-27T18:23:46Z</dcterms:modified>
</cp:coreProperties>
</file>