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8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3D0BB-018F-422F-ADFF-35EDD49EFF3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AA47A-7438-4B28-A78E-7057BF42F6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Be able to detect</a:t>
            </a:r>
            <a:r>
              <a:rPr lang="en-US" baseline="0" dirty="0" smtClean="0"/>
              <a:t> breakage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AA47A-7438-4B28-A78E-7057BF42F61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77C27-B067-41C3-A134-2EEC22F52C6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E044-2E72-4DFE-9E39-1E6368FD32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Turtle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/>
              <a:t>t</a:t>
            </a:r>
            <a:r>
              <a:rPr lang="en-US" dirty="0" err="1" smtClean="0"/>
              <a:t>estcase</a:t>
            </a:r>
            <a:r>
              <a:rPr lang="en-US" dirty="0" smtClean="0"/>
              <a:t> profiler, classifier, and cataloger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Objective/Description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/>
              <a:t>testcase</a:t>
            </a:r>
            <a:r>
              <a:rPr lang="en-US" dirty="0"/>
              <a:t> classifier, profiler, </a:t>
            </a:r>
            <a:r>
              <a:rPr lang="en-US" dirty="0" smtClean="0"/>
              <a:t>cataloger </a:t>
            </a:r>
            <a:r>
              <a:rPr lang="en-US" dirty="0"/>
              <a:t>in relation to emulator's source code or technical </a:t>
            </a:r>
            <a:r>
              <a:rPr lang="en-US" dirty="0" smtClean="0"/>
              <a:t>keyword</a:t>
            </a:r>
          </a:p>
          <a:p>
            <a:r>
              <a:rPr lang="en-US" dirty="0" smtClean="0"/>
              <a:t>Quickly search </a:t>
            </a:r>
            <a:r>
              <a:rPr lang="en-US" dirty="0" err="1" smtClean="0"/>
              <a:t>testcases</a:t>
            </a:r>
            <a:r>
              <a:rPr lang="en-US" dirty="0" smtClean="0"/>
              <a:t> based on keyword/function name.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PDLsapp</a:t>
            </a:r>
            <a:r>
              <a:rPr lang="en-US" dirty="0" smtClean="0"/>
              <a:t> (–</a:t>
            </a:r>
            <a:r>
              <a:rPr lang="en-US" dirty="0" err="1" smtClean="0"/>
              <a:t>finstrument</a:t>
            </a:r>
            <a:r>
              <a:rPr lang="en-US" dirty="0" smtClean="0"/>
              <a:t>-functions flag)</a:t>
            </a:r>
          </a:p>
          <a:p>
            <a:r>
              <a:rPr lang="en-US" dirty="0" smtClean="0"/>
              <a:t>Scripts (turtle.sh and etrace.pl)</a:t>
            </a:r>
          </a:p>
          <a:p>
            <a:r>
              <a:rPr lang="en-US" dirty="0" smtClean="0"/>
              <a:t>Log parser (DB importer)</a:t>
            </a:r>
          </a:p>
          <a:p>
            <a:r>
              <a:rPr lang="en-US" dirty="0" smtClean="0"/>
              <a:t>Front-end UI (web-system)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68</Words>
  <Application>Microsoft Office PowerPoint</Application>
  <PresentationFormat>On-screen Show (4:3)</PresentationFormat>
  <Paragraphs>13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Turtle</vt:lpstr>
      <vt:lpstr>Tool Objective/Description</vt:lpstr>
      <vt:lpstr>System Components</vt:lpstr>
      <vt:lpstr>DB schema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</dc:title>
  <dc:creator>tanch</dc:creator>
  <cp:lastModifiedBy>tanch</cp:lastModifiedBy>
  <cp:revision>19</cp:revision>
  <dcterms:created xsi:type="dcterms:W3CDTF">2016-02-16T10:01:09Z</dcterms:created>
  <dcterms:modified xsi:type="dcterms:W3CDTF">2016-02-16T11:39:30Z</dcterms:modified>
</cp:coreProperties>
</file>