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482" autoAdjust="0"/>
  </p:normalViewPr>
  <p:slideViewPr>
    <p:cSldViewPr>
      <p:cViewPr>
        <p:scale>
          <a:sx n="66" d="100"/>
          <a:sy n="66" d="100"/>
        </p:scale>
        <p:origin x="-146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D0BB-018F-422F-ADFF-35EDD49EFF3E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A47A-7438-4B28-A78E-7057BF42F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mbol_table" TargetMode="External"/><Relationship Id="rId3" Type="http://schemas.openxmlformats.org/officeDocument/2006/relationships/hyperlink" Target="https://en.wikipedia.org/wiki/Binary_file" TargetMode="External"/><Relationship Id="rId7" Type="http://schemas.openxmlformats.org/officeDocument/2006/relationships/hyperlink" Target="https://en.wikipedia.org/wiki/Metadat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xecutable" TargetMode="External"/><Relationship Id="rId5" Type="http://schemas.openxmlformats.org/officeDocument/2006/relationships/hyperlink" Target="https://en.wikipedia.org/wiki/Object_file" TargetMode="External"/><Relationship Id="rId4" Type="http://schemas.openxmlformats.org/officeDocument/2006/relationships/hyperlink" Target="https://en.wikipedia.org/wiki/Library_(comput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Walk-through</a:t>
            </a:r>
            <a:r>
              <a:rPr lang="en-US" baseline="0" dirty="0" smtClean="0"/>
              <a:t> behind the scene on how the tool works.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 Origin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Old English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from Latin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turtur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of imitative origin; related to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German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Turteltaube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Be able to detect</a:t>
            </a:r>
            <a:r>
              <a:rPr lang="en-US" baseline="0" dirty="0" smtClean="0"/>
              <a:t> breakage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PDLsapp</a:t>
            </a:r>
            <a:r>
              <a:rPr lang="en-US" dirty="0" smtClean="0"/>
              <a:t> (–</a:t>
            </a:r>
            <a:r>
              <a:rPr lang="en-US" dirty="0" err="1" smtClean="0"/>
              <a:t>finstrument</a:t>
            </a:r>
            <a:r>
              <a:rPr lang="en-US" dirty="0" smtClean="0"/>
              <a:t>-functions compile flag)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Scripts (turtle.sh and etrace.pl)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Log parser (DB importer)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Front-end UI (web-system)</a:t>
            </a:r>
          </a:p>
          <a:p>
            <a:endParaRPr lang="en-US" dirty="0" smtClean="0"/>
          </a:p>
          <a:p>
            <a:r>
              <a:rPr lang="en-US" dirty="0" smtClean="0"/>
              <a:t>nm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used to examine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inary file"/>
              </a:rPr>
              <a:t>binary files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(including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Library (computing)"/>
              </a:rPr>
              <a:t>libraries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compiled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Object file"/>
              </a:rPr>
              <a:t>object modules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shared-object files, and standalone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Executable"/>
              </a:rPr>
              <a:t>executables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to display the contents of those files,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Metadata"/>
              </a:rPr>
              <a:t>meta information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stored in them, specifically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Symbol table"/>
              </a:rPr>
              <a:t>symbol 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finstrument</a:t>
            </a:r>
            <a:r>
              <a:rPr lang="en-US" dirty="0" smtClean="0"/>
              <a:t>-functions:</a:t>
            </a:r>
          </a:p>
          <a:p>
            <a:r>
              <a:rPr lang="en-US" dirty="0" smtClean="0"/>
              <a:t>     https://gcc.gnu.org/onlinedocs/gcc-4.3.4/gcc/Code-Gen-Options.html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C27-B067-41C3-A134-2EEC22F52C6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Turtle [</a:t>
            </a:r>
            <a:r>
              <a:rPr lang="en-US" b="1" dirty="0" err="1" smtClean="0"/>
              <a:t>tur</a:t>
            </a:r>
            <a:r>
              <a:rPr lang="en-US" dirty="0" smtClean="0"/>
              <a:t>-tool]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test-case profiler, classifier, and cataloger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Lookup test-cases based on keyword/function 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Test-case profile summary report</a:t>
            </a:r>
          </a:p>
          <a:p>
            <a:pPr marL="971550" lvl="1" indent="-514350"/>
            <a:r>
              <a:rPr lang="en-US" dirty="0" smtClean="0"/>
              <a:t>Page checksums</a:t>
            </a:r>
          </a:p>
          <a:p>
            <a:pPr marL="971550" lvl="1" indent="-514350"/>
            <a:r>
              <a:rPr lang="en-US" dirty="0" smtClean="0"/>
              <a:t>Location</a:t>
            </a:r>
          </a:p>
          <a:p>
            <a:pPr marL="971550" lvl="1" indent="-514350"/>
            <a:r>
              <a:rPr lang="en-US" dirty="0" smtClean="0"/>
              <a:t>Elapse time</a:t>
            </a:r>
          </a:p>
          <a:p>
            <a:pPr marL="971550" lvl="1" indent="-514350"/>
            <a:r>
              <a:rPr lang="en-US" smtClean="0"/>
              <a:t>Code </a:t>
            </a:r>
            <a:r>
              <a:rPr lang="en-US" smtClean="0"/>
              <a:t>path/route </a:t>
            </a:r>
            <a:r>
              <a:rPr lang="en-US" dirty="0" smtClean="0"/>
              <a:t>(function invocation map)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Test-case performance history (graph report)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test automation (detect test-case breakage)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4572000"/>
            <a:ext cx="1905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PDLsapp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1600200"/>
            <a:ext cx="1905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Scripts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1600200"/>
            <a:ext cx="1905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Parser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4648200"/>
            <a:ext cx="1981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514600" y="3048000"/>
            <a:ext cx="484632" cy="1216152"/>
          </a:xfrm>
          <a:prstGeom prst="up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4038600" y="1905000"/>
            <a:ext cx="978408" cy="48463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6096000" y="3349752"/>
            <a:ext cx="914400" cy="612648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 rot="5400000">
            <a:off x="6268212" y="2799588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5400000">
            <a:off x="6268212" y="4094988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762000" y="1905000"/>
            <a:ext cx="749808" cy="48463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6746" y="1600200"/>
            <a:ext cx="72705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107</Words>
  <Application>Microsoft Office PowerPoint</Application>
  <PresentationFormat>On-screen Show (4:3)</PresentationFormat>
  <Paragraphs>36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Turtle [tur-tool]</vt:lpstr>
      <vt:lpstr>Features</vt:lpstr>
      <vt:lpstr>System Components</vt:lpstr>
      <vt:lpstr>DB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tanch</dc:creator>
  <cp:lastModifiedBy>tanch</cp:lastModifiedBy>
  <cp:revision>73</cp:revision>
  <dcterms:created xsi:type="dcterms:W3CDTF">2016-02-16T10:01:09Z</dcterms:created>
  <dcterms:modified xsi:type="dcterms:W3CDTF">2016-03-04T15:43:13Z</dcterms:modified>
</cp:coreProperties>
</file>