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7"/>
  </p:notesMasterIdLst>
  <p:sldIdLst>
    <p:sldId id="261" r:id="rId2"/>
    <p:sldId id="262" r:id="rId3"/>
    <p:sldId id="257" r:id="rId4"/>
    <p:sldId id="259"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een Tariman" initials="KT" lastIdx="1" clrIdx="0">
    <p:extLst>
      <p:ext uri="{19B8F6BF-5375-455C-9EA6-DF929625EA0E}">
        <p15:presenceInfo xmlns:p15="http://schemas.microsoft.com/office/powerpoint/2012/main" userId="S::kareen.tariman@lexmark.com::f1ae92a2-b37a-4f6c-a035-5a5a530f9175" providerId="AD"/>
      </p:ext>
    </p:extLst>
  </p:cmAuthor>
  <p:cmAuthor id="2" name="Christopher Tan" initials="CT" lastIdx="3" clrIdx="1">
    <p:extLst>
      <p:ext uri="{19B8F6BF-5375-455C-9EA6-DF929625EA0E}">
        <p15:presenceInfo xmlns:p15="http://schemas.microsoft.com/office/powerpoint/2012/main" userId="S::christopher.tan@lexmark.com::9b748442-4674-4ff0-b135-bc16d0e407c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8FD97F-CE81-4715-8877-508B95BADBA4}" v="2" dt="2018-09-25T03:22:40.9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Tan" userId="S::christopher.tan@lexmark.com::9b748442-4674-4ff0-b135-bc16d0e407c9" providerId="AD" clId="Web-{12FEC726-4AC9-DF6C-625F-9EF96FA3CC35}"/>
    <pc:docChg chg="addSld delSld modSld">
      <pc:chgData name="Christopher Tan" userId="S::christopher.tan@lexmark.com::9b748442-4674-4ff0-b135-bc16d0e407c9" providerId="AD" clId="Web-{12FEC726-4AC9-DF6C-625F-9EF96FA3CC35}" dt="2018-09-25T09:00:48.871" v="24" actId="20577"/>
      <pc:docMkLst>
        <pc:docMk/>
      </pc:docMkLst>
      <pc:sldChg chg="del">
        <pc:chgData name="Christopher Tan" userId="S::christopher.tan@lexmark.com::9b748442-4674-4ff0-b135-bc16d0e407c9" providerId="AD" clId="Web-{12FEC726-4AC9-DF6C-625F-9EF96FA3CC35}" dt="2018-09-25T08:58:43.104" v="12"/>
        <pc:sldMkLst>
          <pc:docMk/>
          <pc:sldMk cId="109857222" sldId="256"/>
        </pc:sldMkLst>
      </pc:sldChg>
      <pc:sldChg chg="modSp">
        <pc:chgData name="Christopher Tan" userId="S::christopher.tan@lexmark.com::9b748442-4674-4ff0-b135-bc16d0e407c9" providerId="AD" clId="Web-{12FEC726-4AC9-DF6C-625F-9EF96FA3CC35}" dt="2018-09-25T09:00:48.871" v="24" actId="20577"/>
        <pc:sldMkLst>
          <pc:docMk/>
          <pc:sldMk cId="3885008121" sldId="257"/>
        </pc:sldMkLst>
        <pc:spChg chg="mod">
          <ac:chgData name="Christopher Tan" userId="S::christopher.tan@lexmark.com::9b748442-4674-4ff0-b135-bc16d0e407c9" providerId="AD" clId="Web-{12FEC726-4AC9-DF6C-625F-9EF96FA3CC35}" dt="2018-09-25T09:00:04.746" v="18" actId="20577"/>
          <ac:spMkLst>
            <pc:docMk/>
            <pc:sldMk cId="3885008121" sldId="257"/>
            <ac:spMk id="4" creationId="{E52D193C-380A-4480-A96E-F0DAA6967DCF}"/>
          </ac:spMkLst>
        </pc:spChg>
        <pc:spChg chg="mod">
          <ac:chgData name="Christopher Tan" userId="S::christopher.tan@lexmark.com::9b748442-4674-4ff0-b135-bc16d0e407c9" providerId="AD" clId="Web-{12FEC726-4AC9-DF6C-625F-9EF96FA3CC35}" dt="2018-09-25T08:57:11.118" v="2" actId="20577"/>
          <ac:spMkLst>
            <pc:docMk/>
            <pc:sldMk cId="3885008121" sldId="257"/>
            <ac:spMk id="16" creationId="{A0D2C119-A19A-4402-AB81-E7E84BEFF409}"/>
          </ac:spMkLst>
        </pc:spChg>
        <pc:spChg chg="mod">
          <ac:chgData name="Christopher Tan" userId="S::christopher.tan@lexmark.com::9b748442-4674-4ff0-b135-bc16d0e407c9" providerId="AD" clId="Web-{12FEC726-4AC9-DF6C-625F-9EF96FA3CC35}" dt="2018-09-25T09:00:48.871" v="24" actId="20577"/>
          <ac:spMkLst>
            <pc:docMk/>
            <pc:sldMk cId="3885008121" sldId="257"/>
            <ac:spMk id="21" creationId="{38655600-4AAC-4D5D-AAEB-10D75F7DD1CF}"/>
          </ac:spMkLst>
        </pc:spChg>
      </pc:sldChg>
      <pc:sldChg chg="modSp">
        <pc:chgData name="Christopher Tan" userId="S::christopher.tan@lexmark.com::9b748442-4674-4ff0-b135-bc16d0e407c9" providerId="AD" clId="Web-{12FEC726-4AC9-DF6C-625F-9EF96FA3CC35}" dt="2018-09-25T09:00:37.199" v="22" actId="20577"/>
        <pc:sldMkLst>
          <pc:docMk/>
          <pc:sldMk cId="3971064260" sldId="258"/>
        </pc:sldMkLst>
        <pc:spChg chg="mod">
          <ac:chgData name="Christopher Tan" userId="S::christopher.tan@lexmark.com::9b748442-4674-4ff0-b135-bc16d0e407c9" providerId="AD" clId="Web-{12FEC726-4AC9-DF6C-625F-9EF96FA3CC35}" dt="2018-09-25T09:00:37.199" v="22" actId="20577"/>
          <ac:spMkLst>
            <pc:docMk/>
            <pc:sldMk cId="3971064260" sldId="258"/>
            <ac:spMk id="5" creationId="{26F91007-88D8-4955-AC18-75F874B31513}"/>
          </ac:spMkLst>
        </pc:spChg>
        <pc:spChg chg="mod">
          <ac:chgData name="Christopher Tan" userId="S::christopher.tan@lexmark.com::9b748442-4674-4ff0-b135-bc16d0e407c9" providerId="AD" clId="Web-{12FEC726-4AC9-DF6C-625F-9EF96FA3CC35}" dt="2018-09-25T08:57:27.009" v="4" actId="20577"/>
          <ac:spMkLst>
            <pc:docMk/>
            <pc:sldMk cId="3971064260" sldId="258"/>
            <ac:spMk id="17" creationId="{CE9B8D57-479F-4196-9D13-9A83BC4CC849}"/>
          </ac:spMkLst>
        </pc:spChg>
        <pc:spChg chg="mod">
          <ac:chgData name="Christopher Tan" userId="S::christopher.tan@lexmark.com::9b748442-4674-4ff0-b135-bc16d0e407c9" providerId="AD" clId="Web-{12FEC726-4AC9-DF6C-625F-9EF96FA3CC35}" dt="2018-09-25T08:57:31.681" v="5" actId="20577"/>
          <ac:spMkLst>
            <pc:docMk/>
            <pc:sldMk cId="3971064260" sldId="258"/>
            <ac:spMk id="18" creationId="{B9164AD0-47E5-4AC8-B6FF-863793CC7889}"/>
          </ac:spMkLst>
        </pc:spChg>
      </pc:sldChg>
      <pc:sldChg chg="modSp">
        <pc:chgData name="Christopher Tan" userId="S::christopher.tan@lexmark.com::9b748442-4674-4ff0-b135-bc16d0e407c9" providerId="AD" clId="Web-{12FEC726-4AC9-DF6C-625F-9EF96FA3CC35}" dt="2018-09-25T09:00:21.371" v="20"/>
        <pc:sldMkLst>
          <pc:docMk/>
          <pc:sldMk cId="1608334972" sldId="259"/>
        </pc:sldMkLst>
        <pc:spChg chg="mod">
          <ac:chgData name="Christopher Tan" userId="S::christopher.tan@lexmark.com::9b748442-4674-4ff0-b135-bc16d0e407c9" providerId="AD" clId="Web-{12FEC726-4AC9-DF6C-625F-9EF96FA3CC35}" dt="2018-09-25T09:00:21.371" v="20"/>
          <ac:spMkLst>
            <pc:docMk/>
            <pc:sldMk cId="1608334972" sldId="259"/>
            <ac:spMk id="4" creationId="{E52D193C-380A-4480-A96E-F0DAA6967DCF}"/>
          </ac:spMkLst>
        </pc:spChg>
        <pc:spChg chg="mod">
          <ac:chgData name="Christopher Tan" userId="S::christopher.tan@lexmark.com::9b748442-4674-4ff0-b135-bc16d0e407c9" providerId="AD" clId="Web-{12FEC726-4AC9-DF6C-625F-9EF96FA3CC35}" dt="2018-09-25T08:57:18.369" v="3" actId="20577"/>
          <ac:spMkLst>
            <pc:docMk/>
            <pc:sldMk cId="1608334972" sldId="259"/>
            <ac:spMk id="16" creationId="{28F18D1E-4824-4663-87FC-AA29A7384C34}"/>
          </ac:spMkLst>
        </pc:spChg>
      </pc:sldChg>
      <pc:sldChg chg="del">
        <pc:chgData name="Christopher Tan" userId="S::christopher.tan@lexmark.com::9b748442-4674-4ff0-b135-bc16d0e407c9" providerId="AD" clId="Web-{12FEC726-4AC9-DF6C-625F-9EF96FA3CC35}" dt="2018-09-25T08:59:30.183" v="16"/>
        <pc:sldMkLst>
          <pc:docMk/>
          <pc:sldMk cId="743023603" sldId="260"/>
        </pc:sldMkLst>
      </pc:sldChg>
      <pc:sldChg chg="modSp add">
        <pc:chgData name="Christopher Tan" userId="S::christopher.tan@lexmark.com::9b748442-4674-4ff0-b135-bc16d0e407c9" providerId="AD" clId="Web-{12FEC726-4AC9-DF6C-625F-9EF96FA3CC35}" dt="2018-09-25T08:58:39.057" v="11" actId="20577"/>
        <pc:sldMkLst>
          <pc:docMk/>
          <pc:sldMk cId="4160103452" sldId="261"/>
        </pc:sldMkLst>
        <pc:spChg chg="mod">
          <ac:chgData name="Christopher Tan" userId="S::christopher.tan@lexmark.com::9b748442-4674-4ff0-b135-bc16d0e407c9" providerId="AD" clId="Web-{12FEC726-4AC9-DF6C-625F-9EF96FA3CC35}" dt="2018-09-25T08:58:39.057" v="11" actId="20577"/>
          <ac:spMkLst>
            <pc:docMk/>
            <pc:sldMk cId="4160103452" sldId="261"/>
            <ac:spMk id="165" creationId="{00000000-0000-0000-0000-000000000000}"/>
          </ac:spMkLst>
        </pc:spChg>
        <pc:spChg chg="mod">
          <ac:chgData name="Christopher Tan" userId="S::christopher.tan@lexmark.com::9b748442-4674-4ff0-b135-bc16d0e407c9" providerId="AD" clId="Web-{12FEC726-4AC9-DF6C-625F-9EF96FA3CC35}" dt="2018-09-25T08:58:22.416" v="10" actId="20577"/>
          <ac:spMkLst>
            <pc:docMk/>
            <pc:sldMk cId="4160103452" sldId="261"/>
            <ac:spMk id="167" creationId="{00000000-0000-0000-0000-000000000000}"/>
          </ac:spMkLst>
        </pc:spChg>
      </pc:sldChg>
      <pc:sldChg chg="modSp add">
        <pc:chgData name="Christopher Tan" userId="S::christopher.tan@lexmark.com::9b748442-4674-4ff0-b135-bc16d0e407c9" providerId="AD" clId="Web-{12FEC726-4AC9-DF6C-625F-9EF96FA3CC35}" dt="2018-09-25T08:59:17.323" v="15" actId="20577"/>
        <pc:sldMkLst>
          <pc:docMk/>
          <pc:sldMk cId="2268746345" sldId="262"/>
        </pc:sldMkLst>
        <pc:spChg chg="mod">
          <ac:chgData name="Christopher Tan" userId="S::christopher.tan@lexmark.com::9b748442-4674-4ff0-b135-bc16d0e407c9" providerId="AD" clId="Web-{12FEC726-4AC9-DF6C-625F-9EF96FA3CC35}" dt="2018-09-25T08:59:17.323" v="15" actId="20577"/>
          <ac:spMkLst>
            <pc:docMk/>
            <pc:sldMk cId="2268746345" sldId="262"/>
            <ac:spMk id="180" creationId="{00000000-0000-0000-0000-000000000000}"/>
          </ac:spMkLst>
        </pc:spChg>
        <pc:spChg chg="mod">
          <ac:chgData name="Christopher Tan" userId="S::christopher.tan@lexmark.com::9b748442-4674-4ff0-b135-bc16d0e407c9" providerId="AD" clId="Web-{12FEC726-4AC9-DF6C-625F-9EF96FA3CC35}" dt="2018-09-25T08:59:00.026" v="14" actId="20577"/>
          <ac:spMkLst>
            <pc:docMk/>
            <pc:sldMk cId="2268746345" sldId="262"/>
            <ac:spMk id="181" creationId="{00000000-0000-0000-0000-000000000000}"/>
          </ac:spMkLst>
        </pc:spChg>
      </pc:sldChg>
      <pc:sldMasterChg chg="addSldLayout">
        <pc:chgData name="Christopher Tan" userId="S::christopher.tan@lexmark.com::9b748442-4674-4ff0-b135-bc16d0e407c9" providerId="AD" clId="Web-{12FEC726-4AC9-DF6C-625F-9EF96FA3CC35}" dt="2018-09-25T08:58:50.401" v="13"/>
        <pc:sldMasterMkLst>
          <pc:docMk/>
          <pc:sldMasterMk cId="1285622212" sldId="2147483828"/>
        </pc:sldMasterMkLst>
        <pc:sldLayoutChg chg="add">
          <pc:chgData name="Christopher Tan" userId="S::christopher.tan@lexmark.com::9b748442-4674-4ff0-b135-bc16d0e407c9" providerId="AD" clId="Web-{12FEC726-4AC9-DF6C-625F-9EF96FA3CC35}" dt="2018-09-25T08:58:04.682" v="6"/>
          <pc:sldLayoutMkLst>
            <pc:docMk/>
            <pc:sldMasterMk cId="1285622212" sldId="2147483828"/>
            <pc:sldLayoutMk cId="2478033165" sldId="2147483840"/>
          </pc:sldLayoutMkLst>
        </pc:sldLayoutChg>
        <pc:sldLayoutChg chg="add">
          <pc:chgData name="Christopher Tan" userId="S::christopher.tan@lexmark.com::9b748442-4674-4ff0-b135-bc16d0e407c9" providerId="AD" clId="Web-{12FEC726-4AC9-DF6C-625F-9EF96FA3CC35}" dt="2018-09-25T08:58:50.401" v="13"/>
          <pc:sldLayoutMkLst>
            <pc:docMk/>
            <pc:sldMasterMk cId="1285622212" sldId="2147483828"/>
            <pc:sldLayoutMk cId="1838824999" sldId="2147483841"/>
          </pc:sldLayoutMkLst>
        </pc:sldLayoutChg>
      </pc:sldMasterChg>
    </pc:docChg>
  </pc:docChgLst>
  <pc:docChgLst>
    <pc:chgData name="Christopher Tan" userId="S::christopher.tan@lexmark.com::9b748442-4674-4ff0-b135-bc16d0e407c9" providerId="AD" clId="Web-{9880C89C-1775-22C1-16B8-7B970869409E}"/>
    <pc:docChg chg="modSld">
      <pc:chgData name="Christopher Tan" userId="S::christopher.tan@lexmark.com::9b748442-4674-4ff0-b135-bc16d0e407c9" providerId="AD" clId="Web-{9880C89C-1775-22C1-16B8-7B970869409E}" dt="2018-09-25T04:57:12.327" v="22" actId="1076"/>
      <pc:docMkLst>
        <pc:docMk/>
      </pc:docMkLst>
      <pc:sldChg chg="modSp">
        <pc:chgData name="Christopher Tan" userId="S::christopher.tan@lexmark.com::9b748442-4674-4ff0-b135-bc16d0e407c9" providerId="AD" clId="Web-{9880C89C-1775-22C1-16B8-7B970869409E}" dt="2018-09-25T04:55:33.513" v="6" actId="20577"/>
        <pc:sldMkLst>
          <pc:docMk/>
          <pc:sldMk cId="3885008121" sldId="257"/>
        </pc:sldMkLst>
        <pc:spChg chg="mod">
          <ac:chgData name="Christopher Tan" userId="S::christopher.tan@lexmark.com::9b748442-4674-4ff0-b135-bc16d0e407c9" providerId="AD" clId="Web-{9880C89C-1775-22C1-16B8-7B970869409E}" dt="2018-09-25T04:55:33.513" v="6" actId="20577"/>
          <ac:spMkLst>
            <pc:docMk/>
            <pc:sldMk cId="3885008121" sldId="257"/>
            <ac:spMk id="2" creationId="{1CB503DE-A2E7-4A2C-90C7-56272360EAFD}"/>
          </ac:spMkLst>
        </pc:spChg>
      </pc:sldChg>
      <pc:sldChg chg="modSp">
        <pc:chgData name="Christopher Tan" userId="S::christopher.tan@lexmark.com::9b748442-4674-4ff0-b135-bc16d0e407c9" providerId="AD" clId="Web-{9880C89C-1775-22C1-16B8-7B970869409E}" dt="2018-09-25T04:57:12.327" v="22" actId="1076"/>
        <pc:sldMkLst>
          <pc:docMk/>
          <pc:sldMk cId="3971064260" sldId="258"/>
        </pc:sldMkLst>
        <pc:spChg chg="mod">
          <ac:chgData name="Christopher Tan" userId="S::christopher.tan@lexmark.com::9b748442-4674-4ff0-b135-bc16d0e407c9" providerId="AD" clId="Web-{9880C89C-1775-22C1-16B8-7B970869409E}" dt="2018-09-25T04:55:43.014" v="16" actId="20577"/>
          <ac:spMkLst>
            <pc:docMk/>
            <pc:sldMk cId="3971064260" sldId="258"/>
            <ac:spMk id="2" creationId="{4B94AA06-A950-4C09-9C19-F28B2897BA05}"/>
          </ac:spMkLst>
        </pc:spChg>
        <pc:spChg chg="mod">
          <ac:chgData name="Christopher Tan" userId="S::christopher.tan@lexmark.com::9b748442-4674-4ff0-b135-bc16d0e407c9" providerId="AD" clId="Web-{9880C89C-1775-22C1-16B8-7B970869409E}" dt="2018-09-25T04:57:12.327" v="22" actId="1076"/>
          <ac:spMkLst>
            <pc:docMk/>
            <pc:sldMk cId="3971064260" sldId="258"/>
            <ac:spMk id="17" creationId="{CE9B8D57-479F-4196-9D13-9A83BC4CC849}"/>
          </ac:spMkLst>
        </pc:spChg>
        <pc:spChg chg="mod">
          <ac:chgData name="Christopher Tan" userId="S::christopher.tan@lexmark.com::9b748442-4674-4ff0-b135-bc16d0e407c9" providerId="AD" clId="Web-{9880C89C-1775-22C1-16B8-7B970869409E}" dt="2018-09-25T04:57:02.937" v="21" actId="1076"/>
          <ac:spMkLst>
            <pc:docMk/>
            <pc:sldMk cId="3971064260" sldId="258"/>
            <ac:spMk id="18" creationId="{B9164AD0-47E5-4AC8-B6FF-863793CC7889}"/>
          </ac:spMkLst>
        </pc:spChg>
      </pc:sldChg>
      <pc:sldChg chg="modSp">
        <pc:chgData name="Christopher Tan" userId="S::christopher.tan@lexmark.com::9b748442-4674-4ff0-b135-bc16d0e407c9" providerId="AD" clId="Web-{9880C89C-1775-22C1-16B8-7B970869409E}" dt="2018-09-25T04:55:37.935" v="11" actId="20577"/>
        <pc:sldMkLst>
          <pc:docMk/>
          <pc:sldMk cId="1608334972" sldId="259"/>
        </pc:sldMkLst>
        <pc:spChg chg="mod">
          <ac:chgData name="Christopher Tan" userId="S::christopher.tan@lexmark.com::9b748442-4674-4ff0-b135-bc16d0e407c9" providerId="AD" clId="Web-{9880C89C-1775-22C1-16B8-7B970869409E}" dt="2018-09-25T04:55:37.935" v="11" actId="20577"/>
          <ac:spMkLst>
            <pc:docMk/>
            <pc:sldMk cId="1608334972" sldId="259"/>
            <ac:spMk id="2" creationId="{1CB503DE-A2E7-4A2C-90C7-56272360EAFD}"/>
          </ac:spMkLst>
        </pc:spChg>
      </pc:sldChg>
      <pc:sldChg chg="modSp">
        <pc:chgData name="Christopher Tan" userId="S::christopher.tan@lexmark.com::9b748442-4674-4ff0-b135-bc16d0e407c9" providerId="AD" clId="Web-{9880C89C-1775-22C1-16B8-7B970869409E}" dt="2018-09-25T04:55:28.920" v="3" actId="20577"/>
        <pc:sldMkLst>
          <pc:docMk/>
          <pc:sldMk cId="743023603" sldId="260"/>
        </pc:sldMkLst>
        <pc:spChg chg="mod">
          <ac:chgData name="Christopher Tan" userId="S::christopher.tan@lexmark.com::9b748442-4674-4ff0-b135-bc16d0e407c9" providerId="AD" clId="Web-{9880C89C-1775-22C1-16B8-7B970869409E}" dt="2018-09-25T04:55:28.920" v="3" actId="20577"/>
          <ac:spMkLst>
            <pc:docMk/>
            <pc:sldMk cId="743023603" sldId="260"/>
            <ac:spMk id="2" creationId="{3E3E5289-0766-4D01-8ED8-A0CD558C6CC4}"/>
          </ac:spMkLst>
        </pc:spChg>
        <pc:spChg chg="mod">
          <ac:chgData name="Christopher Tan" userId="S::christopher.tan@lexmark.com::9b748442-4674-4ff0-b135-bc16d0e407c9" providerId="AD" clId="Web-{9880C89C-1775-22C1-16B8-7B970869409E}" dt="2018-09-25T04:55:18.373" v="0" actId="20577"/>
          <ac:spMkLst>
            <pc:docMk/>
            <pc:sldMk cId="743023603" sldId="260"/>
            <ac:spMk id="3" creationId="{C8235B46-E10A-4CAD-B133-01533B3F2928}"/>
          </ac:spMkLst>
        </pc:spChg>
      </pc:sldChg>
    </pc:docChg>
  </pc:docChgLst>
  <pc:docChgLst>
    <pc:chgData name="Christopher Tan" userId="S::christopher.tan@lexmark.com::9b748442-4674-4ff0-b135-bc16d0e407c9" providerId="AD" clId="Web-{DFC9DF49-DF98-7C5F-790A-1488731E977E}"/>
    <pc:docChg chg="">
      <pc:chgData name="Christopher Tan" userId="S::christopher.tan@lexmark.com::9b748442-4674-4ff0-b135-bc16d0e407c9" providerId="AD" clId="Web-{DFC9DF49-DF98-7C5F-790A-1488731E977E}" dt="2018-09-25T08:54:16.441" v="2"/>
      <pc:docMkLst>
        <pc:docMk/>
      </pc:docMkLst>
      <pc:sldChg chg="addCm">
        <pc:chgData name="Christopher Tan" userId="S::christopher.tan@lexmark.com::9b748442-4674-4ff0-b135-bc16d0e407c9" providerId="AD" clId="Web-{DFC9DF49-DF98-7C5F-790A-1488731E977E}" dt="2018-09-25T08:54:16.441" v="2"/>
        <pc:sldMkLst>
          <pc:docMk/>
          <pc:sldMk cId="3885008121" sldId="257"/>
        </pc:sldMkLst>
      </pc:sldChg>
    </pc:docChg>
  </pc:docChgLst>
  <pc:docChgLst>
    <pc:chgData name="Kareen Tariman" userId="S::kareen.tariman@lexmark.com::f1ae92a2-b37a-4f6c-a035-5a5a530f9175" providerId="AD" clId="Web-{81807F65-1C8E-1B49-3C74-6817F3537085}"/>
    <pc:docChg chg="">
      <pc:chgData name="Kareen Tariman" userId="S::kareen.tariman@lexmark.com::f1ae92a2-b37a-4f6c-a035-5a5a530f9175" providerId="AD" clId="Web-{81807F65-1C8E-1B49-3C74-6817F3537085}" dt="2018-09-25T08:46:38.187" v="0"/>
      <pc:docMkLst>
        <pc:docMk/>
      </pc:docMkLst>
      <pc:sldChg chg="addCm">
        <pc:chgData name="Kareen Tariman" userId="S::kareen.tariman@lexmark.com::f1ae92a2-b37a-4f6c-a035-5a5a530f9175" providerId="AD" clId="Web-{81807F65-1C8E-1B49-3C74-6817F3537085}" dt="2018-09-25T08:46:38.187" v="0"/>
        <pc:sldMkLst>
          <pc:docMk/>
          <pc:sldMk cId="3885008121" sldId="257"/>
        </pc:sldMkLst>
      </pc:sldChg>
    </pc:docChg>
  </pc:docChgLst>
  <pc:docChgLst>
    <pc:chgData name="Christopher Tan" userId="S::christopher.tan@lexmark.com::9b748442-4674-4ff0-b135-bc16d0e407c9" providerId="AD" clId="Web-{F98FD97F-CE81-4715-8877-508B95BADBA4}"/>
    <pc:docChg chg="addSld modSld sldOrd">
      <pc:chgData name="Christopher Tan" userId="S::christopher.tan@lexmark.com::9b748442-4674-4ff0-b135-bc16d0e407c9" providerId="AD" clId="Web-{F98FD97F-CE81-4715-8877-508B95BADBA4}" dt="2018-09-25T04:28:44.169" v="787" actId="1076"/>
      <pc:docMkLst>
        <pc:docMk/>
      </pc:docMkLst>
      <pc:sldChg chg="addSp modSp mod setBg">
        <pc:chgData name="Christopher Tan" userId="S::christopher.tan@lexmark.com::9b748442-4674-4ff0-b135-bc16d0e407c9" providerId="AD" clId="Web-{F98FD97F-CE81-4715-8877-508B95BADBA4}" dt="2018-09-25T01:55:27.828" v="48" actId="20577"/>
        <pc:sldMkLst>
          <pc:docMk/>
          <pc:sldMk cId="109857222" sldId="256"/>
        </pc:sldMkLst>
        <pc:spChg chg="mod">
          <ac:chgData name="Christopher Tan" userId="S::christopher.tan@lexmark.com::9b748442-4674-4ff0-b135-bc16d0e407c9" providerId="AD" clId="Web-{F98FD97F-CE81-4715-8877-508B95BADBA4}" dt="2018-09-25T01:55:27.828" v="48" actId="20577"/>
          <ac:spMkLst>
            <pc:docMk/>
            <pc:sldMk cId="109857222" sldId="256"/>
            <ac:spMk id="2" creationId="{00000000-0000-0000-0000-000000000000}"/>
          </ac:spMkLst>
        </pc:spChg>
        <pc:spChg chg="mod">
          <ac:chgData name="Christopher Tan" userId="S::christopher.tan@lexmark.com::9b748442-4674-4ff0-b135-bc16d0e407c9" providerId="AD" clId="Web-{F98FD97F-CE81-4715-8877-508B95BADBA4}" dt="2018-09-25T01:54:41.469" v="18" actId="20577"/>
          <ac:spMkLst>
            <pc:docMk/>
            <pc:sldMk cId="109857222" sldId="256"/>
            <ac:spMk id="3" creationId="{00000000-0000-0000-0000-000000000000}"/>
          </ac:spMkLst>
        </pc:spChg>
        <pc:spChg chg="add">
          <ac:chgData name="Christopher Tan" userId="S::christopher.tan@lexmark.com::9b748442-4674-4ff0-b135-bc16d0e407c9" providerId="AD" clId="Web-{F98FD97F-CE81-4715-8877-508B95BADBA4}" dt="2018-09-25T01:54:19.875" v="0"/>
          <ac:spMkLst>
            <pc:docMk/>
            <pc:sldMk cId="109857222" sldId="256"/>
            <ac:spMk id="8" creationId="{559AE206-7EBA-4D33-8BC9-9D8158553F0E}"/>
          </ac:spMkLst>
        </pc:spChg>
        <pc:spChg chg="add">
          <ac:chgData name="Christopher Tan" userId="S::christopher.tan@lexmark.com::9b748442-4674-4ff0-b135-bc16d0e407c9" providerId="AD" clId="Web-{F98FD97F-CE81-4715-8877-508B95BADBA4}" dt="2018-09-25T01:54:19.875" v="0"/>
          <ac:spMkLst>
            <pc:docMk/>
            <pc:sldMk cId="109857222" sldId="256"/>
            <ac:spMk id="10" creationId="{6437D937-A7F1-4011-92B4-328E5BE1B166}"/>
          </ac:spMkLst>
        </pc:spChg>
        <pc:spChg chg="add">
          <ac:chgData name="Christopher Tan" userId="S::christopher.tan@lexmark.com::9b748442-4674-4ff0-b135-bc16d0e407c9" providerId="AD" clId="Web-{F98FD97F-CE81-4715-8877-508B95BADBA4}" dt="2018-09-25T01:54:19.875" v="0"/>
          <ac:spMkLst>
            <pc:docMk/>
            <pc:sldMk cId="109857222" sldId="256"/>
            <ac:spMk id="12" creationId="{B672F332-AF08-46C6-94F0-77684310D7B7}"/>
          </ac:spMkLst>
        </pc:spChg>
        <pc:spChg chg="add">
          <ac:chgData name="Christopher Tan" userId="S::christopher.tan@lexmark.com::9b748442-4674-4ff0-b135-bc16d0e407c9" providerId="AD" clId="Web-{F98FD97F-CE81-4715-8877-508B95BADBA4}" dt="2018-09-25T01:54:19.875" v="0"/>
          <ac:spMkLst>
            <pc:docMk/>
            <pc:sldMk cId="109857222" sldId="256"/>
            <ac:spMk id="14" creationId="{34244EF8-D73A-40E1-BE73-D46E6B4B04ED}"/>
          </ac:spMkLst>
        </pc:spChg>
        <pc:spChg chg="add">
          <ac:chgData name="Christopher Tan" userId="S::christopher.tan@lexmark.com::9b748442-4674-4ff0-b135-bc16d0e407c9" providerId="AD" clId="Web-{F98FD97F-CE81-4715-8877-508B95BADBA4}" dt="2018-09-25T01:54:19.875" v="0"/>
          <ac:spMkLst>
            <pc:docMk/>
            <pc:sldMk cId="109857222" sldId="256"/>
            <ac:spMk id="16" creationId="{AB84D7E8-4ECB-42D7-ADBF-01689B0F24AE}"/>
          </ac:spMkLst>
        </pc:spChg>
        <pc:cxnChg chg="add">
          <ac:chgData name="Christopher Tan" userId="S::christopher.tan@lexmark.com::9b748442-4674-4ff0-b135-bc16d0e407c9" providerId="AD" clId="Web-{F98FD97F-CE81-4715-8877-508B95BADBA4}" dt="2018-09-25T01:54:19.875" v="0"/>
          <ac:cxnSpMkLst>
            <pc:docMk/>
            <pc:sldMk cId="109857222" sldId="256"/>
            <ac:cxnSpMk id="18" creationId="{9E8E38ED-369A-44C2-B635-0BED0E48A6E8}"/>
          </ac:cxnSpMkLst>
        </pc:cxnChg>
      </pc:sldChg>
      <pc:sldChg chg="addSp delSp modSp new">
        <pc:chgData name="Christopher Tan" userId="S::christopher.tan@lexmark.com::9b748442-4674-4ff0-b135-bc16d0e407c9" providerId="AD" clId="Web-{F98FD97F-CE81-4715-8877-508B95BADBA4}" dt="2018-09-25T04:28:44.169" v="787" actId="1076"/>
        <pc:sldMkLst>
          <pc:docMk/>
          <pc:sldMk cId="3885008121" sldId="257"/>
        </pc:sldMkLst>
        <pc:spChg chg="mod">
          <ac:chgData name="Christopher Tan" userId="S::christopher.tan@lexmark.com::9b748442-4674-4ff0-b135-bc16d0e407c9" providerId="AD" clId="Web-{F98FD97F-CE81-4715-8877-508B95BADBA4}" dt="2018-09-25T03:22:40.960" v="452" actId="1076"/>
          <ac:spMkLst>
            <pc:docMk/>
            <pc:sldMk cId="3885008121" sldId="257"/>
            <ac:spMk id="2" creationId="{1CB503DE-A2E7-4A2C-90C7-56272360EAFD}"/>
          </ac:spMkLst>
        </pc:spChg>
        <pc:spChg chg="add del mod">
          <ac:chgData name="Christopher Tan" userId="S::christopher.tan@lexmark.com::9b748442-4674-4ff0-b135-bc16d0e407c9" providerId="AD" clId="Web-{F98FD97F-CE81-4715-8877-508B95BADBA4}" dt="2018-09-25T04:28:06.029" v="782"/>
          <ac:spMkLst>
            <pc:docMk/>
            <pc:sldMk cId="3885008121" sldId="257"/>
            <ac:spMk id="3" creationId="{23C3A7A8-2374-4E9C-BAEF-9EAB9E566354}"/>
          </ac:spMkLst>
        </pc:spChg>
        <pc:spChg chg="add del mod">
          <ac:chgData name="Christopher Tan" userId="S::christopher.tan@lexmark.com::9b748442-4674-4ff0-b135-bc16d0e407c9" providerId="AD" clId="Web-{F98FD97F-CE81-4715-8877-508B95BADBA4}" dt="2018-09-25T02:54:43.297" v="171"/>
          <ac:spMkLst>
            <pc:docMk/>
            <pc:sldMk cId="3885008121" sldId="257"/>
            <ac:spMk id="3" creationId="{9B0E639B-105E-4586-B5A4-5DBD759F923A}"/>
          </ac:spMkLst>
        </pc:spChg>
        <pc:spChg chg="add mod">
          <ac:chgData name="Christopher Tan" userId="S::christopher.tan@lexmark.com::9b748442-4674-4ff0-b135-bc16d0e407c9" providerId="AD" clId="Web-{F98FD97F-CE81-4715-8877-508B95BADBA4}" dt="2018-09-25T03:22:50.961" v="453" actId="1076"/>
          <ac:spMkLst>
            <pc:docMk/>
            <pc:sldMk cId="3885008121" sldId="257"/>
            <ac:spMk id="4" creationId="{E52D193C-380A-4480-A96E-F0DAA6967DCF}"/>
          </ac:spMkLst>
        </pc:spChg>
        <pc:spChg chg="add del mod">
          <ac:chgData name="Christopher Tan" userId="S::christopher.tan@lexmark.com::9b748442-4674-4ff0-b135-bc16d0e407c9" providerId="AD" clId="Web-{F98FD97F-CE81-4715-8877-508B95BADBA4}" dt="2018-09-25T02:55:21.939" v="183"/>
          <ac:spMkLst>
            <pc:docMk/>
            <pc:sldMk cId="3885008121" sldId="257"/>
            <ac:spMk id="5" creationId="{F5F955A5-8EDB-4E9B-809E-F0C4CC678162}"/>
          </ac:spMkLst>
        </pc:spChg>
        <pc:spChg chg="add mod">
          <ac:chgData name="Christopher Tan" userId="S::christopher.tan@lexmark.com::9b748442-4674-4ff0-b135-bc16d0e407c9" providerId="AD" clId="Web-{F98FD97F-CE81-4715-8877-508B95BADBA4}" dt="2018-09-25T03:22:50.961" v="454" actId="1076"/>
          <ac:spMkLst>
            <pc:docMk/>
            <pc:sldMk cId="3885008121" sldId="257"/>
            <ac:spMk id="6" creationId="{909C9438-7A15-4ABB-BDD3-34643516C969}"/>
          </ac:spMkLst>
        </pc:spChg>
        <pc:spChg chg="add del mod">
          <ac:chgData name="Christopher Tan" userId="S::christopher.tan@lexmark.com::9b748442-4674-4ff0-b135-bc16d0e407c9" providerId="AD" clId="Web-{F98FD97F-CE81-4715-8877-508B95BADBA4}" dt="2018-09-25T02:53:08.107" v="145"/>
          <ac:spMkLst>
            <pc:docMk/>
            <pc:sldMk cId="3885008121" sldId="257"/>
            <ac:spMk id="7" creationId="{F0661CDB-248F-406B-BAE6-186E719E9816}"/>
          </ac:spMkLst>
        </pc:spChg>
        <pc:spChg chg="add mod">
          <ac:chgData name="Christopher Tan" userId="S::christopher.tan@lexmark.com::9b748442-4674-4ff0-b135-bc16d0e407c9" providerId="AD" clId="Web-{F98FD97F-CE81-4715-8877-508B95BADBA4}" dt="2018-09-25T03:50:14.920" v="752" actId="14100"/>
          <ac:spMkLst>
            <pc:docMk/>
            <pc:sldMk cId="3885008121" sldId="257"/>
            <ac:spMk id="16" creationId="{A0D2C119-A19A-4402-AB81-E7E84BEFF409}"/>
          </ac:spMkLst>
        </pc:spChg>
        <pc:spChg chg="add del">
          <ac:chgData name="Christopher Tan" userId="S::christopher.tan@lexmark.com::9b748442-4674-4ff0-b135-bc16d0e407c9" providerId="AD" clId="Web-{F98FD97F-CE81-4715-8877-508B95BADBA4}" dt="2018-09-25T02:54:16.765" v="166"/>
          <ac:spMkLst>
            <pc:docMk/>
            <pc:sldMk cId="3885008121" sldId="257"/>
            <ac:spMk id="17" creationId="{3192721D-E3C2-46F9-AA6A-0D2897C613AD}"/>
          </ac:spMkLst>
        </pc:spChg>
        <pc:spChg chg="add del mod">
          <ac:chgData name="Christopher Tan" userId="S::christopher.tan@lexmark.com::9b748442-4674-4ff0-b135-bc16d0e407c9" providerId="AD" clId="Web-{F98FD97F-CE81-4715-8877-508B95BADBA4}" dt="2018-09-25T02:54:30.750" v="169"/>
          <ac:spMkLst>
            <pc:docMk/>
            <pc:sldMk cId="3885008121" sldId="257"/>
            <ac:spMk id="18" creationId="{A29E4793-E8B8-46B4-B9A2-7338B844E8C6}"/>
          </ac:spMkLst>
        </pc:spChg>
        <pc:spChg chg="add mod">
          <ac:chgData name="Christopher Tan" userId="S::christopher.tan@lexmark.com::9b748442-4674-4ff0-b135-bc16d0e407c9" providerId="AD" clId="Web-{F98FD97F-CE81-4715-8877-508B95BADBA4}" dt="2018-09-25T03:22:50.992" v="456" actId="1076"/>
          <ac:spMkLst>
            <pc:docMk/>
            <pc:sldMk cId="3885008121" sldId="257"/>
            <ac:spMk id="19" creationId="{0E3FC1D8-BC36-4FA9-BA09-D40C75C1ED75}"/>
          </ac:spMkLst>
        </pc:spChg>
        <pc:spChg chg="add del mod">
          <ac:chgData name="Christopher Tan" userId="S::christopher.tan@lexmark.com::9b748442-4674-4ff0-b135-bc16d0e407c9" providerId="AD" clId="Web-{F98FD97F-CE81-4715-8877-508B95BADBA4}" dt="2018-09-25T02:57:38.662" v="213"/>
          <ac:spMkLst>
            <pc:docMk/>
            <pc:sldMk cId="3885008121" sldId="257"/>
            <ac:spMk id="20" creationId="{CB113819-98A2-42F2-A5B2-AD32F7B18AEC}"/>
          </ac:spMkLst>
        </pc:spChg>
        <pc:spChg chg="add mod">
          <ac:chgData name="Christopher Tan" userId="S::christopher.tan@lexmark.com::9b748442-4674-4ff0-b135-bc16d0e407c9" providerId="AD" clId="Web-{F98FD97F-CE81-4715-8877-508B95BADBA4}" dt="2018-09-25T03:50:21.654" v="754" actId="1076"/>
          <ac:spMkLst>
            <pc:docMk/>
            <pc:sldMk cId="3885008121" sldId="257"/>
            <ac:spMk id="21" creationId="{38655600-4AAC-4D5D-AAEB-10D75F7DD1CF}"/>
          </ac:spMkLst>
        </pc:spChg>
        <pc:spChg chg="add mod">
          <ac:chgData name="Christopher Tan" userId="S::christopher.tan@lexmark.com::9b748442-4674-4ff0-b135-bc16d0e407c9" providerId="AD" clId="Web-{F98FD97F-CE81-4715-8877-508B95BADBA4}" dt="2018-09-25T03:23:08.118" v="459" actId="1076"/>
          <ac:spMkLst>
            <pc:docMk/>
            <pc:sldMk cId="3885008121" sldId="257"/>
            <ac:spMk id="24" creationId="{0350C01C-CA24-497E-966E-5192297AFBFE}"/>
          </ac:spMkLst>
        </pc:spChg>
        <pc:graphicFrameChg chg="add del mod ord modGraphic">
          <ac:chgData name="Christopher Tan" userId="S::christopher.tan@lexmark.com::9b748442-4674-4ff0-b135-bc16d0e407c9" providerId="AD" clId="Web-{F98FD97F-CE81-4715-8877-508B95BADBA4}" dt="2018-09-25T02:52:44.966" v="140"/>
          <ac:graphicFrameMkLst>
            <pc:docMk/>
            <pc:sldMk cId="3885008121" sldId="257"/>
            <ac:graphicFrameMk id="8" creationId="{EC521C41-D784-4F14-BCDF-BC537C3F2C8C}"/>
          </ac:graphicFrameMkLst>
        </pc:graphicFrameChg>
        <pc:picChg chg="add mod">
          <ac:chgData name="Christopher Tan" userId="S::christopher.tan@lexmark.com::9b748442-4674-4ff0-b135-bc16d0e407c9" providerId="AD" clId="Web-{F98FD97F-CE81-4715-8877-508B95BADBA4}" dt="2018-09-25T04:28:14.748" v="784" actId="1076"/>
          <ac:picMkLst>
            <pc:docMk/>
            <pc:sldMk cId="3885008121" sldId="257"/>
            <ac:picMk id="5" creationId="{3FDAF731-B7F6-48DE-B275-0ED322D7542B}"/>
          </ac:picMkLst>
        </pc:picChg>
        <pc:picChg chg="add mod">
          <ac:chgData name="Christopher Tan" userId="S::christopher.tan@lexmark.com::9b748442-4674-4ff0-b135-bc16d0e407c9" providerId="AD" clId="Web-{F98FD97F-CE81-4715-8877-508B95BADBA4}" dt="2018-09-25T04:28:44.169" v="787" actId="1076"/>
          <ac:picMkLst>
            <pc:docMk/>
            <pc:sldMk cId="3885008121" sldId="257"/>
            <ac:picMk id="7" creationId="{A6A604DD-0A0E-4C12-8796-1600EE4B2167}"/>
          </ac:picMkLst>
        </pc:picChg>
        <pc:picChg chg="add mod">
          <ac:chgData name="Christopher Tan" userId="S::christopher.tan@lexmark.com::9b748442-4674-4ff0-b135-bc16d0e407c9" providerId="AD" clId="Web-{F98FD97F-CE81-4715-8877-508B95BADBA4}" dt="2018-09-25T03:25:16.809" v="474" actId="1076"/>
          <ac:picMkLst>
            <pc:docMk/>
            <pc:sldMk cId="3885008121" sldId="257"/>
            <ac:picMk id="22" creationId="{45FA1515-6937-4BD9-A88B-8D5482D94DDB}"/>
          </ac:picMkLst>
        </pc:picChg>
        <pc:picChg chg="add mod ord">
          <ac:chgData name="Christopher Tan" userId="S::christopher.tan@lexmark.com::9b748442-4674-4ff0-b135-bc16d0e407c9" providerId="AD" clId="Web-{F98FD97F-CE81-4715-8877-508B95BADBA4}" dt="2018-09-25T03:25:03.059" v="472" actId="688"/>
          <ac:picMkLst>
            <pc:docMk/>
            <pc:sldMk cId="3885008121" sldId="257"/>
            <ac:picMk id="25" creationId="{F514A33D-6332-4E3F-B8C8-F3EB0EBAFAD6}"/>
          </ac:picMkLst>
        </pc:picChg>
      </pc:sldChg>
      <pc:sldChg chg="addSp delSp modSp new">
        <pc:chgData name="Christopher Tan" userId="S::christopher.tan@lexmark.com::9b748442-4674-4ff0-b135-bc16d0e407c9" providerId="AD" clId="Web-{F98FD97F-CE81-4715-8877-508B95BADBA4}" dt="2018-09-25T04:25:37.686" v="772" actId="1076"/>
        <pc:sldMkLst>
          <pc:docMk/>
          <pc:sldMk cId="3971064260" sldId="258"/>
        </pc:sldMkLst>
        <pc:spChg chg="mod">
          <ac:chgData name="Christopher Tan" userId="S::christopher.tan@lexmark.com::9b748442-4674-4ff0-b135-bc16d0e407c9" providerId="AD" clId="Web-{F98FD97F-CE81-4715-8877-508B95BADBA4}" dt="2018-09-25T01:55:50.938" v="70" actId="20577"/>
          <ac:spMkLst>
            <pc:docMk/>
            <pc:sldMk cId="3971064260" sldId="258"/>
            <ac:spMk id="2" creationId="{4B94AA06-A950-4C09-9C19-F28B2897BA05}"/>
          </ac:spMkLst>
        </pc:spChg>
        <pc:spChg chg="del">
          <ac:chgData name="Christopher Tan" userId="S::christopher.tan@lexmark.com::9b748442-4674-4ff0-b135-bc16d0e407c9" providerId="AD" clId="Web-{F98FD97F-CE81-4715-8877-508B95BADBA4}" dt="2018-09-25T03:20:32.097" v="446"/>
          <ac:spMkLst>
            <pc:docMk/>
            <pc:sldMk cId="3971064260" sldId="258"/>
            <ac:spMk id="3" creationId="{B5FBAC83-612D-4A1B-8702-B53D97245E5B}"/>
          </ac:spMkLst>
        </pc:spChg>
        <pc:spChg chg="add mod">
          <ac:chgData name="Christopher Tan" userId="S::christopher.tan@lexmark.com::9b748442-4674-4ff0-b135-bc16d0e407c9" providerId="AD" clId="Web-{F98FD97F-CE81-4715-8877-508B95BADBA4}" dt="2018-09-25T03:35:12.125" v="668" actId="1076"/>
          <ac:spMkLst>
            <pc:docMk/>
            <pc:sldMk cId="3971064260" sldId="258"/>
            <ac:spMk id="5" creationId="{26F91007-88D8-4955-AC18-75F874B31513}"/>
          </ac:spMkLst>
        </pc:spChg>
        <pc:spChg chg="add del mod">
          <ac:chgData name="Christopher Tan" userId="S::christopher.tan@lexmark.com::9b748442-4674-4ff0-b135-bc16d0e407c9" providerId="AD" clId="Web-{F98FD97F-CE81-4715-8877-508B95BADBA4}" dt="2018-09-25T03:20:28.972" v="445"/>
          <ac:spMkLst>
            <pc:docMk/>
            <pc:sldMk cId="3971064260" sldId="258"/>
            <ac:spMk id="6" creationId="{4A32A8B5-05D6-4714-BE4B-AC61F0DF1456}"/>
          </ac:spMkLst>
        </pc:spChg>
        <pc:spChg chg="add mod">
          <ac:chgData name="Christopher Tan" userId="S::christopher.tan@lexmark.com::9b748442-4674-4ff0-b135-bc16d0e407c9" providerId="AD" clId="Web-{F98FD97F-CE81-4715-8877-508B95BADBA4}" dt="2018-09-25T03:34:03.701" v="648" actId="1076"/>
          <ac:spMkLst>
            <pc:docMk/>
            <pc:sldMk cId="3971064260" sldId="258"/>
            <ac:spMk id="9" creationId="{9A6AAD97-D27F-4A80-9FE2-106F0AD19772}"/>
          </ac:spMkLst>
        </pc:spChg>
        <pc:spChg chg="add mod">
          <ac:chgData name="Christopher Tan" userId="S::christopher.tan@lexmark.com::9b748442-4674-4ff0-b135-bc16d0e407c9" providerId="AD" clId="Web-{F98FD97F-CE81-4715-8877-508B95BADBA4}" dt="2018-09-25T03:34:00.951" v="647" actId="1076"/>
          <ac:spMkLst>
            <pc:docMk/>
            <pc:sldMk cId="3971064260" sldId="258"/>
            <ac:spMk id="13" creationId="{96E4C37E-DF64-4AC3-8218-C31CDEBD31C4}"/>
          </ac:spMkLst>
        </pc:spChg>
        <pc:spChg chg="add mod">
          <ac:chgData name="Christopher Tan" userId="S::christopher.tan@lexmark.com::9b748442-4674-4ff0-b135-bc16d0e407c9" providerId="AD" clId="Web-{F98FD97F-CE81-4715-8877-508B95BADBA4}" dt="2018-09-25T03:49:48.340" v="748"/>
          <ac:spMkLst>
            <pc:docMk/>
            <pc:sldMk cId="3971064260" sldId="258"/>
            <ac:spMk id="17" creationId="{CE9B8D57-479F-4196-9D13-9A83BC4CC849}"/>
          </ac:spMkLst>
        </pc:spChg>
        <pc:spChg chg="add mod">
          <ac:chgData name="Christopher Tan" userId="S::christopher.tan@lexmark.com::9b748442-4674-4ff0-b135-bc16d0e407c9" providerId="AD" clId="Web-{F98FD97F-CE81-4715-8877-508B95BADBA4}" dt="2018-09-25T03:49:53.575" v="749"/>
          <ac:spMkLst>
            <pc:docMk/>
            <pc:sldMk cId="3971064260" sldId="258"/>
            <ac:spMk id="18" creationId="{B9164AD0-47E5-4AC8-B6FF-863793CC7889}"/>
          </ac:spMkLst>
        </pc:spChg>
        <pc:picChg chg="add mod">
          <ac:chgData name="Christopher Tan" userId="S::christopher.tan@lexmark.com::9b748442-4674-4ff0-b135-bc16d0e407c9" providerId="AD" clId="Web-{F98FD97F-CE81-4715-8877-508B95BADBA4}" dt="2018-09-25T04:25:37.686" v="772" actId="1076"/>
          <ac:picMkLst>
            <pc:docMk/>
            <pc:sldMk cId="3971064260" sldId="258"/>
            <ac:picMk id="3" creationId="{BDDB8E9D-397A-4E07-851F-C41C8FC369AC}"/>
          </ac:picMkLst>
        </pc:picChg>
        <pc:picChg chg="add del mod">
          <ac:chgData name="Christopher Tan" userId="S::christopher.tan@lexmark.com::9b748442-4674-4ff0-b135-bc16d0e407c9" providerId="AD" clId="Web-{F98FD97F-CE81-4715-8877-508B95BADBA4}" dt="2018-09-25T03:28:39.503" v="485"/>
          <ac:picMkLst>
            <pc:docMk/>
            <pc:sldMk cId="3971064260" sldId="258"/>
            <ac:picMk id="4" creationId="{ACD87651-8FD8-49CA-83A4-025AC8B56383}"/>
          </ac:picMkLst>
        </pc:picChg>
        <pc:picChg chg="add mod">
          <ac:chgData name="Christopher Tan" userId="S::christopher.tan@lexmark.com::9b748442-4674-4ff0-b135-bc16d0e407c9" providerId="AD" clId="Web-{F98FD97F-CE81-4715-8877-508B95BADBA4}" dt="2018-09-25T03:34:21.030" v="654" actId="1076"/>
          <ac:picMkLst>
            <pc:docMk/>
            <pc:sldMk cId="3971064260" sldId="258"/>
            <ac:picMk id="11" creationId="{5127ABEB-DA40-416B-9ED6-5684724A0539}"/>
          </ac:picMkLst>
        </pc:picChg>
        <pc:picChg chg="add mod">
          <ac:chgData name="Christopher Tan" userId="S::christopher.tan@lexmark.com::9b748442-4674-4ff0-b135-bc16d0e407c9" providerId="AD" clId="Web-{F98FD97F-CE81-4715-8877-508B95BADBA4}" dt="2018-09-25T03:34:17.623" v="653" actId="1076"/>
          <ac:picMkLst>
            <pc:docMk/>
            <pc:sldMk cId="3971064260" sldId="258"/>
            <ac:picMk id="15" creationId="{D6B15211-E8EF-4508-BA89-8021884A6AEB}"/>
          </ac:picMkLst>
        </pc:picChg>
      </pc:sldChg>
      <pc:sldChg chg="addSp delSp modSp add replId">
        <pc:chgData name="Christopher Tan" userId="S::christopher.tan@lexmark.com::9b748442-4674-4ff0-b135-bc16d0e407c9" providerId="AD" clId="Web-{F98FD97F-CE81-4715-8877-508B95BADBA4}" dt="2018-09-25T04:27:33.373" v="778"/>
        <pc:sldMkLst>
          <pc:docMk/>
          <pc:sldMk cId="1608334972" sldId="259"/>
        </pc:sldMkLst>
        <pc:spChg chg="del">
          <ac:chgData name="Christopher Tan" userId="S::christopher.tan@lexmark.com::9b748442-4674-4ff0-b135-bc16d0e407c9" providerId="AD" clId="Web-{F98FD97F-CE81-4715-8877-508B95BADBA4}" dt="2018-09-25T03:00:25.496" v="271"/>
          <ac:spMkLst>
            <pc:docMk/>
            <pc:sldMk cId="1608334972" sldId="259"/>
            <ac:spMk id="3" creationId="{9B0E639B-105E-4586-B5A4-5DBD759F923A}"/>
          </ac:spMkLst>
        </pc:spChg>
        <pc:spChg chg="mod">
          <ac:chgData name="Christopher Tan" userId="S::christopher.tan@lexmark.com::9b748442-4674-4ff0-b135-bc16d0e407c9" providerId="AD" clId="Web-{F98FD97F-CE81-4715-8877-508B95BADBA4}" dt="2018-09-25T03:19:29.722" v="436" actId="20577"/>
          <ac:spMkLst>
            <pc:docMk/>
            <pc:sldMk cId="1608334972" sldId="259"/>
            <ac:spMk id="4" creationId="{E52D193C-380A-4480-A96E-F0DAA6967DCF}"/>
          </ac:spMkLst>
        </pc:spChg>
        <pc:spChg chg="del mod">
          <ac:chgData name="Christopher Tan" userId="S::christopher.tan@lexmark.com::9b748442-4674-4ff0-b135-bc16d0e407c9" providerId="AD" clId="Web-{F98FD97F-CE81-4715-8877-508B95BADBA4}" dt="2018-09-25T03:05:22.365" v="290"/>
          <ac:spMkLst>
            <pc:docMk/>
            <pc:sldMk cId="1608334972" sldId="259"/>
            <ac:spMk id="5" creationId="{F5F955A5-8EDB-4E9B-809E-F0C4CC678162}"/>
          </ac:spMkLst>
        </pc:spChg>
        <pc:spChg chg="add mod">
          <ac:chgData name="Christopher Tan" userId="S::christopher.tan@lexmark.com::9b748442-4674-4ff0-b135-bc16d0e407c9" providerId="AD" clId="Web-{F98FD97F-CE81-4715-8877-508B95BADBA4}" dt="2018-09-25T03:19:51.283" v="442" actId="1076"/>
          <ac:spMkLst>
            <pc:docMk/>
            <pc:sldMk cId="1608334972" sldId="259"/>
            <ac:spMk id="7" creationId="{1634C193-0C4C-4C30-940E-1E8AE65DA369}"/>
          </ac:spMkLst>
        </pc:spChg>
        <pc:spChg chg="add mod">
          <ac:chgData name="Christopher Tan" userId="S::christopher.tan@lexmark.com::9b748442-4674-4ff0-b135-bc16d0e407c9" providerId="AD" clId="Web-{F98FD97F-CE81-4715-8877-508B95BADBA4}" dt="2018-09-25T03:19:49.596" v="441" actId="1076"/>
          <ac:spMkLst>
            <pc:docMk/>
            <pc:sldMk cId="1608334972" sldId="259"/>
            <ac:spMk id="12" creationId="{378DA428-50B2-4049-BAC9-E725ADE964F0}"/>
          </ac:spMkLst>
        </pc:spChg>
        <pc:spChg chg="add mod">
          <ac:chgData name="Christopher Tan" userId="S::christopher.tan@lexmark.com::9b748442-4674-4ff0-b135-bc16d0e407c9" providerId="AD" clId="Web-{F98FD97F-CE81-4715-8877-508B95BADBA4}" dt="2018-09-25T03:39:05.148" v="739"/>
          <ac:spMkLst>
            <pc:docMk/>
            <pc:sldMk cId="1608334972" sldId="259"/>
            <ac:spMk id="16" creationId="{28F18D1E-4824-4663-87FC-AA29A7384C34}"/>
          </ac:spMkLst>
        </pc:spChg>
        <pc:picChg chg="add mod">
          <ac:chgData name="Christopher Tan" userId="S::christopher.tan@lexmark.com::9b748442-4674-4ff0-b135-bc16d0e407c9" providerId="AD" clId="Web-{F98FD97F-CE81-4715-8877-508B95BADBA4}" dt="2018-09-25T04:25:22.061" v="770" actId="1076"/>
          <ac:picMkLst>
            <pc:docMk/>
            <pc:sldMk cId="1608334972" sldId="259"/>
            <ac:picMk id="3" creationId="{A60C2B4C-B09E-4B7E-9680-7CD83210D01C}"/>
          </ac:picMkLst>
        </pc:picChg>
        <pc:picChg chg="add mod">
          <ac:chgData name="Christopher Tan" userId="S::christopher.tan@lexmark.com::9b748442-4674-4ff0-b135-bc16d0e407c9" providerId="AD" clId="Web-{F98FD97F-CE81-4715-8877-508B95BADBA4}" dt="2018-09-25T04:26:20.155" v="777" actId="1076"/>
          <ac:picMkLst>
            <pc:docMk/>
            <pc:sldMk cId="1608334972" sldId="259"/>
            <ac:picMk id="6" creationId="{FA1F8192-77BF-4817-BF4B-513AEE7021CC}"/>
          </ac:picMkLst>
        </pc:picChg>
        <pc:picChg chg="add del mod">
          <ac:chgData name="Christopher Tan" userId="S::christopher.tan@lexmark.com::9b748442-4674-4ff0-b135-bc16d0e407c9" providerId="AD" clId="Web-{F98FD97F-CE81-4715-8877-508B95BADBA4}" dt="2018-09-25T03:09:49.889" v="300"/>
          <ac:picMkLst>
            <pc:docMk/>
            <pc:sldMk cId="1608334972" sldId="259"/>
            <ac:picMk id="8" creationId="{1FF1CEE3-0DC6-4D16-873D-6ECE94E8618F}"/>
          </ac:picMkLst>
        </pc:picChg>
        <pc:picChg chg="add mod">
          <ac:chgData name="Christopher Tan" userId="S::christopher.tan@lexmark.com::9b748442-4674-4ff0-b135-bc16d0e407c9" providerId="AD" clId="Web-{F98FD97F-CE81-4715-8877-508B95BADBA4}" dt="2018-09-25T03:19:44.548" v="440" actId="1076"/>
          <ac:picMkLst>
            <pc:docMk/>
            <pc:sldMk cId="1608334972" sldId="259"/>
            <ac:picMk id="10" creationId="{D9CB5EB2-AC29-4D00-97EC-771F9DCE9D34}"/>
          </ac:picMkLst>
        </pc:picChg>
        <pc:picChg chg="add mod">
          <ac:chgData name="Christopher Tan" userId="S::christopher.tan@lexmark.com::9b748442-4674-4ff0-b135-bc16d0e407c9" providerId="AD" clId="Web-{F98FD97F-CE81-4715-8877-508B95BADBA4}" dt="2018-09-25T04:27:33.373" v="778"/>
          <ac:picMkLst>
            <pc:docMk/>
            <pc:sldMk cId="1608334972" sldId="259"/>
            <ac:picMk id="13" creationId="{B6398895-160A-4A7A-9FD5-4E4771BAB1C6}"/>
          </ac:picMkLst>
        </pc:picChg>
      </pc:sldChg>
      <pc:sldChg chg="modSp new ord">
        <pc:chgData name="Christopher Tan" userId="S::christopher.tan@lexmark.com::9b748442-4674-4ff0-b135-bc16d0e407c9" providerId="AD" clId="Web-{F98FD97F-CE81-4715-8877-508B95BADBA4}" dt="2018-09-25T04:22:02.734" v="763" actId="20577"/>
        <pc:sldMkLst>
          <pc:docMk/>
          <pc:sldMk cId="743023603" sldId="260"/>
        </pc:sldMkLst>
        <pc:spChg chg="mod">
          <ac:chgData name="Christopher Tan" userId="S::christopher.tan@lexmark.com::9b748442-4674-4ff0-b135-bc16d0e407c9" providerId="AD" clId="Web-{F98FD97F-CE81-4715-8877-508B95BADBA4}" dt="2018-09-25T04:22:02.734" v="763" actId="20577"/>
          <ac:spMkLst>
            <pc:docMk/>
            <pc:sldMk cId="743023603" sldId="260"/>
            <ac:spMk id="2" creationId="{3E3E5289-0766-4D01-8ED8-A0CD558C6CC4}"/>
          </ac:spMkLst>
        </pc:spChg>
        <pc:spChg chg="mod">
          <ac:chgData name="Christopher Tan" userId="S::christopher.tan@lexmark.com::9b748442-4674-4ff0-b135-bc16d0e407c9" providerId="AD" clId="Web-{F98FD97F-CE81-4715-8877-508B95BADBA4}" dt="2018-09-25T04:21:34.969" v="758" actId="20577"/>
          <ac:spMkLst>
            <pc:docMk/>
            <pc:sldMk cId="743023603" sldId="260"/>
            <ac:spMk id="3" creationId="{C8235B46-E10A-4CAD-B133-01533B3F2928}"/>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8-09-25T08:46:38.187" idx="1">
    <p:pos x="7149" y="225"/>
    <p:text>[@Christopher Tan], tanch, what is the trigger for test case update? Also, what happens to test cases that are marked as FAD? 
If new test cases are added but not in the same folder? 
What are the failure points?
</p:text>
    <p:extLst>
      <p:ext uri="{C676402C-5697-4E1C-873F-D02D1690AC5C}">
        <p15:threadingInfo xmlns:p15="http://schemas.microsoft.com/office/powerpoint/2012/main" timeZoneBias="0"/>
      </p:ext>
    </p:extLst>
  </p:cm>
  <p:cm authorId="2" dt="2018-09-25T08:52:55.768" idx="1">
    <p:pos x="7149" y="321"/>
    <p:text>&gt; trigger for test case update? 
triggered by linux file system via folder wachdog monitoring topmost directory recurssively.
e.g.
/pfv/.firmwaretestcebu 
</p:text>
    <p:extLst>
      <p:ext uri="{C676402C-5697-4E1C-873F-D02D1690AC5C}">
        <p15:threadingInfo xmlns:p15="http://schemas.microsoft.com/office/powerpoint/2012/main" timeZoneBias="0">
          <p15:parentCm authorId="1" idx="1"/>
        </p15:threadingInfo>
      </p:ext>
    </p:extLst>
  </p:cm>
  <p:cm authorId="2" dt="2018-09-25T08:53:43.456" idx="2">
    <p:pos x="7149" y="417"/>
    <p:text>&gt; If new test cases are added but not in the same folder? 
Should be fine as long as its under the topmost shared directory. /pfv/.firmwaretestcebu 
</p:text>
    <p:extLst>
      <p:ext uri="{C676402C-5697-4E1C-873F-D02D1690AC5C}">
        <p15:threadingInfo xmlns:p15="http://schemas.microsoft.com/office/powerpoint/2012/main" timeZoneBias="0">
          <p15:parentCm authorId="1" idx="1"/>
        </p15:threadingInfo>
      </p:ext>
    </p:extLst>
  </p:cm>
  <p:cm authorId="2" dt="2018-09-25T08:54:16.441" idx="3">
    <p:pos x="7149" y="513"/>
    <p:text>&gt; What are the failure points?
None identified so far...
</p:text>
    <p:extLst>
      <p:ext uri="{C676402C-5697-4E1C-873F-D02D1690AC5C}">
        <p15:threadingInfo xmlns:p15="http://schemas.microsoft.com/office/powerpoint/2012/main" timeZoneBias="0">
          <p15:parentCm authorId="1" idx="1"/>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579919-1B19-408D-B9FC-72ED1C2D1CAF}" type="datetimeFigureOut">
              <a:rPr lang="en-US"/>
              <a:t>9/25/2018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9EAB9D-4A59-4ADF-8463-9A363A77DB22}" type="slidenum">
              <a:rPr lang="en-US"/>
              <a:t>‹#›</a:t>
            </a:fld>
            <a:endParaRPr lang="en-US"/>
          </a:p>
        </p:txBody>
      </p:sp>
    </p:spTree>
    <p:extLst>
      <p:ext uri="{BB962C8B-B14F-4D97-AF65-F5344CB8AC3E}">
        <p14:creationId xmlns:p14="http://schemas.microsoft.com/office/powerpoint/2010/main" val="976781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4:notes"/>
          <p:cNvSpPr txBox="1">
            <a:spLocks noGrp="1"/>
          </p:cNvSpPr>
          <p:nvPr>
            <p:ph type="body" idx="1"/>
          </p:nvPr>
        </p:nvSpPr>
        <p:spPr>
          <a:xfrm>
            <a:off x="701040" y="4473892"/>
            <a:ext cx="5608320" cy="36604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4: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8:notes"/>
          <p:cNvSpPr txBox="1">
            <a:spLocks noGrp="1"/>
          </p:cNvSpPr>
          <p:nvPr>
            <p:ph type="body" idx="1"/>
          </p:nvPr>
        </p:nvSpPr>
        <p:spPr>
          <a:xfrm>
            <a:off x="701040" y="4473892"/>
            <a:ext cx="5608320" cy="36604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8: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69733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57496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76122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lt1"/>
        </a:solidFill>
        <a:effectLst/>
      </p:bgPr>
    </p:bg>
    <p:spTree>
      <p:nvGrpSpPr>
        <p:cNvPr id="1" name="Shape 15"/>
        <p:cNvGrpSpPr/>
        <p:nvPr/>
      </p:nvGrpSpPr>
      <p:grpSpPr>
        <a:xfrm>
          <a:off x="0" y="0"/>
          <a:ext cx="0" cy="0"/>
          <a:chOff x="0" y="0"/>
          <a:chExt cx="0" cy="0"/>
        </a:xfrm>
      </p:grpSpPr>
      <p:pic>
        <p:nvPicPr>
          <p:cNvPr id="16" name="Google Shape;16;p2"/>
          <p:cNvPicPr preferRelativeResize="0"/>
          <p:nvPr/>
        </p:nvPicPr>
        <p:blipFill rotWithShape="1">
          <a:blip r:embed="rId2">
            <a:alphaModFix/>
          </a:blip>
          <a:srcRect/>
          <a:stretch/>
        </p:blipFill>
        <p:spPr>
          <a:xfrm>
            <a:off x="1" y="0"/>
            <a:ext cx="12191999" cy="6858000"/>
          </a:xfrm>
          <a:prstGeom prst="rect">
            <a:avLst/>
          </a:prstGeom>
          <a:noFill/>
          <a:ln>
            <a:noFill/>
          </a:ln>
        </p:spPr>
      </p:pic>
      <p:sp>
        <p:nvSpPr>
          <p:cNvPr id="17" name="Google Shape;17;p2"/>
          <p:cNvSpPr txBox="1">
            <a:spLocks noGrp="1"/>
          </p:cNvSpPr>
          <p:nvPr>
            <p:ph type="ctrTitle"/>
          </p:nvPr>
        </p:nvSpPr>
        <p:spPr>
          <a:xfrm>
            <a:off x="609600" y="457200"/>
            <a:ext cx="7620000" cy="27432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3600" b="0" i="0" u="none" strike="noStrike" cap="none">
                <a:solidFill>
                  <a:schemeClr val="accent2"/>
                </a:solidFill>
                <a:latin typeface="Arial"/>
                <a:ea typeface="Arial"/>
                <a:cs typeface="Arial"/>
                <a:sym typeface="Arial"/>
              </a:defRPr>
            </a:lvl1pPr>
            <a:lvl2pPr marL="0" marR="0" lvl="1" indent="0" algn="l" rtl="0">
              <a:spcBef>
                <a:spcPts val="0"/>
              </a:spcBef>
              <a:spcAft>
                <a:spcPts val="0"/>
              </a:spcAft>
              <a:buSzPts val="1400"/>
              <a:buNone/>
              <a:defRPr sz="2400" b="0" i="0" u="none" strike="noStrike" cap="none">
                <a:solidFill>
                  <a:schemeClr val="lt1"/>
                </a:solidFill>
                <a:latin typeface="Arial"/>
                <a:ea typeface="Arial"/>
                <a:cs typeface="Arial"/>
                <a:sym typeface="Arial"/>
              </a:defRPr>
            </a:lvl2pPr>
            <a:lvl3pPr marL="0" marR="0" lvl="2" indent="0" algn="l" rtl="0">
              <a:spcBef>
                <a:spcPts val="0"/>
              </a:spcBef>
              <a:spcAft>
                <a:spcPts val="0"/>
              </a:spcAft>
              <a:buSzPts val="1400"/>
              <a:buNone/>
              <a:defRPr sz="2400" b="0" i="0" u="none" strike="noStrike" cap="none">
                <a:solidFill>
                  <a:schemeClr val="lt1"/>
                </a:solidFill>
                <a:latin typeface="Arial"/>
                <a:ea typeface="Arial"/>
                <a:cs typeface="Arial"/>
                <a:sym typeface="Arial"/>
              </a:defRPr>
            </a:lvl3pPr>
            <a:lvl4pPr marL="0" marR="0" lvl="3" indent="0" algn="l" rtl="0">
              <a:spcBef>
                <a:spcPts val="0"/>
              </a:spcBef>
              <a:spcAft>
                <a:spcPts val="0"/>
              </a:spcAft>
              <a:buSzPts val="1400"/>
              <a:buNone/>
              <a:defRPr sz="2400" b="0" i="0" u="none" strike="noStrike" cap="none">
                <a:solidFill>
                  <a:schemeClr val="lt1"/>
                </a:solidFill>
                <a:latin typeface="Arial"/>
                <a:ea typeface="Arial"/>
                <a:cs typeface="Arial"/>
                <a:sym typeface="Arial"/>
              </a:defRPr>
            </a:lvl4pPr>
            <a:lvl5pPr marL="0" marR="0" lvl="4" indent="0" algn="l" rtl="0">
              <a:spcBef>
                <a:spcPts val="0"/>
              </a:spcBef>
              <a:spcAft>
                <a:spcPts val="0"/>
              </a:spcAft>
              <a:buSzPts val="1400"/>
              <a:buNone/>
              <a:defRPr sz="2400" b="0" i="0" u="none" strike="noStrike" cap="none">
                <a:solidFill>
                  <a:schemeClr val="lt1"/>
                </a:solidFill>
                <a:latin typeface="Arial"/>
                <a:ea typeface="Arial"/>
                <a:cs typeface="Arial"/>
                <a:sym typeface="Arial"/>
              </a:defRPr>
            </a:lvl5pPr>
            <a:lvl6pPr marL="457200" marR="0" lvl="5" indent="0" algn="l" rtl="0">
              <a:spcBef>
                <a:spcPts val="0"/>
              </a:spcBef>
              <a:spcAft>
                <a:spcPts val="0"/>
              </a:spcAft>
              <a:buSzPts val="1400"/>
              <a:buNone/>
              <a:defRPr sz="2800" b="0" i="0" u="none" strike="noStrike" cap="none">
                <a:solidFill>
                  <a:schemeClr val="lt1"/>
                </a:solidFill>
                <a:latin typeface="Arial"/>
                <a:ea typeface="Arial"/>
                <a:cs typeface="Arial"/>
                <a:sym typeface="Arial"/>
              </a:defRPr>
            </a:lvl6pPr>
            <a:lvl7pPr marL="914400" marR="0" lvl="6" indent="0" algn="l" rtl="0">
              <a:spcBef>
                <a:spcPts val="0"/>
              </a:spcBef>
              <a:spcAft>
                <a:spcPts val="0"/>
              </a:spcAft>
              <a:buSzPts val="1400"/>
              <a:buNone/>
              <a:defRPr sz="2800" b="0" i="0" u="none" strike="noStrike" cap="none">
                <a:solidFill>
                  <a:schemeClr val="lt1"/>
                </a:solidFill>
                <a:latin typeface="Arial"/>
                <a:ea typeface="Arial"/>
                <a:cs typeface="Arial"/>
                <a:sym typeface="Arial"/>
              </a:defRPr>
            </a:lvl7pPr>
            <a:lvl8pPr marL="1371600" marR="0" lvl="7" indent="0" algn="l" rtl="0">
              <a:spcBef>
                <a:spcPts val="0"/>
              </a:spcBef>
              <a:spcAft>
                <a:spcPts val="0"/>
              </a:spcAft>
              <a:buSzPts val="1400"/>
              <a:buNone/>
              <a:defRPr sz="2800" b="0" i="0" u="none" strike="noStrike" cap="none">
                <a:solidFill>
                  <a:schemeClr val="lt1"/>
                </a:solidFill>
                <a:latin typeface="Arial"/>
                <a:ea typeface="Arial"/>
                <a:cs typeface="Arial"/>
                <a:sym typeface="Arial"/>
              </a:defRPr>
            </a:lvl8pPr>
            <a:lvl9pPr marL="1828800" marR="0" lvl="8" indent="0" algn="l" rtl="0">
              <a:spcBef>
                <a:spcPts val="0"/>
              </a:spcBef>
              <a:spcAft>
                <a:spcPts val="0"/>
              </a:spcAft>
              <a:buSzPts val="1400"/>
              <a:buNone/>
              <a:defRPr sz="2800" b="0" i="0" u="none" strike="noStrike" cap="none">
                <a:solidFill>
                  <a:schemeClr val="lt1"/>
                </a:solidFill>
                <a:latin typeface="Arial"/>
                <a:ea typeface="Arial"/>
                <a:cs typeface="Arial"/>
                <a:sym typeface="Arial"/>
              </a:defRPr>
            </a:lvl9pPr>
          </a:lstStyle>
          <a:p>
            <a:endParaRPr/>
          </a:p>
        </p:txBody>
      </p:sp>
      <p:sp>
        <p:nvSpPr>
          <p:cNvPr id="18" name="Google Shape;18;p2"/>
          <p:cNvSpPr txBox="1">
            <a:spLocks noGrp="1"/>
          </p:cNvSpPr>
          <p:nvPr>
            <p:ph type="body" idx="1"/>
          </p:nvPr>
        </p:nvSpPr>
        <p:spPr>
          <a:xfrm>
            <a:off x="609600" y="5029200"/>
            <a:ext cx="7620000" cy="4572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300"/>
              </a:spcBef>
              <a:spcAft>
                <a:spcPts val="0"/>
              </a:spcAft>
              <a:buClr>
                <a:srgbClr val="A5A5AA"/>
              </a:buClr>
              <a:buSzPts val="2400"/>
              <a:buFont typeface="Noto Sans Symbols"/>
              <a:buNone/>
              <a:defRPr sz="1600" b="0" i="0" u="none" strike="noStrike" cap="none">
                <a:solidFill>
                  <a:srgbClr val="32323C"/>
                </a:solidFill>
                <a:latin typeface="Arial"/>
                <a:ea typeface="Arial"/>
                <a:cs typeface="Arial"/>
                <a:sym typeface="Arial"/>
              </a:defRPr>
            </a:lvl1pPr>
            <a:lvl2pPr marL="914400" marR="0" lvl="1" indent="-342900" algn="l" rtl="0">
              <a:lnSpc>
                <a:spcPct val="100000"/>
              </a:lnSpc>
              <a:spcBef>
                <a:spcPts val="600"/>
              </a:spcBef>
              <a:spcAft>
                <a:spcPts val="0"/>
              </a:spcAft>
              <a:buClr>
                <a:schemeClr val="accent2"/>
              </a:buClr>
              <a:buSzPts val="1800"/>
              <a:buFont typeface="Arimo"/>
              <a:buChar char="4"/>
              <a:defRPr sz="20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accent6"/>
              </a:buClr>
              <a:buSzPts val="1600"/>
              <a:buFont typeface="Noto Sans Symbols"/>
              <a:buChar char="▪"/>
              <a:defRPr sz="2000" b="0" i="0" u="none" strike="noStrike" cap="none">
                <a:solidFill>
                  <a:schemeClr val="dk1"/>
                </a:solidFill>
                <a:latin typeface="Arial"/>
                <a:ea typeface="Arial"/>
                <a:cs typeface="Arial"/>
                <a:sym typeface="Arial"/>
              </a:defRPr>
            </a:lvl3pPr>
            <a:lvl4pPr marL="1828800" marR="0" lvl="3" indent="-299719" algn="l" rtl="0">
              <a:lnSpc>
                <a:spcPct val="100000"/>
              </a:lnSpc>
              <a:spcBef>
                <a:spcPts val="600"/>
              </a:spcBef>
              <a:spcAft>
                <a:spcPts val="0"/>
              </a:spcAft>
              <a:buClr>
                <a:schemeClr val="accent5"/>
              </a:buClr>
              <a:buSzPts val="1120"/>
              <a:buFont typeface="Arial"/>
              <a:buChar char="•"/>
              <a:defRPr sz="1600" b="0" i="0" u="none" strike="noStrike" cap="none">
                <a:solidFill>
                  <a:schemeClr val="dk1"/>
                </a:solidFill>
                <a:latin typeface="Arial"/>
                <a:ea typeface="Arial"/>
                <a:cs typeface="Arial"/>
                <a:sym typeface="Arial"/>
              </a:defRPr>
            </a:lvl4pPr>
            <a:lvl5pPr marL="2286000" marR="0" lvl="4" indent="-309879" algn="l" rtl="0">
              <a:lnSpc>
                <a:spcPct val="100000"/>
              </a:lnSpc>
              <a:spcBef>
                <a:spcPts val="600"/>
              </a:spcBef>
              <a:spcAft>
                <a:spcPts val="0"/>
              </a:spcAft>
              <a:buClr>
                <a:schemeClr val="accent4"/>
              </a:buClr>
              <a:buSzPts val="1280"/>
              <a:buFont typeface="Arial"/>
              <a:buChar char="-"/>
              <a:defRPr sz="1600" b="0" i="0" u="none" strike="noStrike" cap="none">
                <a:solidFill>
                  <a:schemeClr val="dk1"/>
                </a:solidFill>
                <a:latin typeface="Arial"/>
                <a:ea typeface="Arial"/>
                <a:cs typeface="Arial"/>
                <a:sym typeface="Arial"/>
              </a:defRPr>
            </a:lvl5pPr>
            <a:lvl6pPr marL="2743200" marR="0" lvl="5" indent="-228600" algn="l" rtl="0">
              <a:spcBef>
                <a:spcPts val="600"/>
              </a:spcBef>
              <a:spcAft>
                <a:spcPts val="0"/>
              </a:spcAft>
              <a:buSzPts val="1400"/>
              <a:buNone/>
              <a:defRPr sz="1600" b="0"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SzPts val="1400"/>
              <a:buNone/>
              <a:defRPr sz="1600" b="0"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SzPts val="1400"/>
              <a:buNone/>
              <a:defRPr sz="1600" b="0"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SzPts val="1400"/>
              <a:buNone/>
              <a:defRPr sz="1600" b="0" i="0" u="none" strike="noStrike" cap="none">
                <a:solidFill>
                  <a:schemeClr val="dk1"/>
                </a:solidFill>
                <a:latin typeface="Arial"/>
                <a:ea typeface="Arial"/>
                <a:cs typeface="Arial"/>
                <a:sym typeface="Arial"/>
              </a:defRPr>
            </a:lvl9pPr>
          </a:lstStyle>
          <a:p>
            <a:endParaRPr/>
          </a:p>
        </p:txBody>
      </p:sp>
      <p:sp>
        <p:nvSpPr>
          <p:cNvPr id="19" name="Google Shape;19;p2"/>
          <p:cNvSpPr txBox="1">
            <a:spLocks noGrp="1"/>
          </p:cNvSpPr>
          <p:nvPr>
            <p:ph type="subTitle" idx="2"/>
          </p:nvPr>
        </p:nvSpPr>
        <p:spPr>
          <a:xfrm>
            <a:off x="609600" y="3429000"/>
            <a:ext cx="7620000" cy="13716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A5A5AA"/>
              </a:buClr>
              <a:buSzPts val="2400"/>
              <a:buFont typeface="Noto Sans Symbols"/>
              <a:buNone/>
              <a:defRPr sz="2200" b="0" i="0" u="none" strike="noStrike" cap="none">
                <a:solidFill>
                  <a:srgbClr val="32323C"/>
                </a:solidFill>
                <a:latin typeface="Arial"/>
                <a:ea typeface="Arial"/>
                <a:cs typeface="Arial"/>
                <a:sym typeface="Arial"/>
              </a:defRPr>
            </a:lvl1pPr>
            <a:lvl2pPr marL="457200" marR="0" lvl="1" indent="0" algn="ctr" rtl="0">
              <a:lnSpc>
                <a:spcPct val="100000"/>
              </a:lnSpc>
              <a:spcBef>
                <a:spcPts val="600"/>
              </a:spcBef>
              <a:spcAft>
                <a:spcPts val="0"/>
              </a:spcAft>
              <a:buClr>
                <a:schemeClr val="accent2"/>
              </a:buClr>
              <a:buSzPts val="1800"/>
              <a:buFont typeface="Arimo"/>
              <a:buNone/>
              <a:defRPr sz="2000" b="0" i="0" u="none" strike="noStrike" cap="none">
                <a:solidFill>
                  <a:schemeClr val="dk1"/>
                </a:solidFill>
                <a:latin typeface="Arial"/>
                <a:ea typeface="Arial"/>
                <a:cs typeface="Arial"/>
                <a:sym typeface="Arial"/>
              </a:defRPr>
            </a:lvl2pPr>
            <a:lvl3pPr marL="914400" marR="0" lvl="2" indent="0" algn="ctr" rtl="0">
              <a:lnSpc>
                <a:spcPct val="100000"/>
              </a:lnSpc>
              <a:spcBef>
                <a:spcPts val="600"/>
              </a:spcBef>
              <a:spcAft>
                <a:spcPts val="0"/>
              </a:spcAft>
              <a:buClr>
                <a:schemeClr val="accent6"/>
              </a:buClr>
              <a:buSzPts val="1600"/>
              <a:buFont typeface="Noto Sans Symbols"/>
              <a:buNone/>
              <a:defRPr sz="2000" b="0" i="0" u="none" strike="noStrike" cap="none">
                <a:solidFill>
                  <a:schemeClr val="dk1"/>
                </a:solidFill>
                <a:latin typeface="Arial"/>
                <a:ea typeface="Arial"/>
                <a:cs typeface="Arial"/>
                <a:sym typeface="Arial"/>
              </a:defRPr>
            </a:lvl3pPr>
            <a:lvl4pPr marL="1371600" marR="0" lvl="3" indent="0" algn="ctr" rtl="0">
              <a:lnSpc>
                <a:spcPct val="100000"/>
              </a:lnSpc>
              <a:spcBef>
                <a:spcPts val="600"/>
              </a:spcBef>
              <a:spcAft>
                <a:spcPts val="0"/>
              </a:spcAft>
              <a:buClr>
                <a:schemeClr val="accent5"/>
              </a:buClr>
              <a:buSzPts val="1120"/>
              <a:buFont typeface="Arial"/>
              <a:buNone/>
              <a:defRPr sz="1600" b="0" i="0" u="none" strike="noStrike" cap="none">
                <a:solidFill>
                  <a:schemeClr val="dk1"/>
                </a:solidFill>
                <a:latin typeface="Arial"/>
                <a:ea typeface="Arial"/>
                <a:cs typeface="Arial"/>
                <a:sym typeface="Arial"/>
              </a:defRPr>
            </a:lvl4pPr>
            <a:lvl5pPr marL="1828800" marR="0" lvl="4" indent="0" algn="ctr" rtl="0">
              <a:lnSpc>
                <a:spcPct val="100000"/>
              </a:lnSpc>
              <a:spcBef>
                <a:spcPts val="600"/>
              </a:spcBef>
              <a:spcAft>
                <a:spcPts val="0"/>
              </a:spcAft>
              <a:buClr>
                <a:schemeClr val="accent4"/>
              </a:buClr>
              <a:buSzPts val="1280"/>
              <a:buFont typeface="Arial"/>
              <a:buNone/>
              <a:defRPr sz="1600" b="0" i="0" u="none" strike="noStrike" cap="none">
                <a:solidFill>
                  <a:schemeClr val="dk1"/>
                </a:solidFill>
                <a:latin typeface="Arial"/>
                <a:ea typeface="Arial"/>
                <a:cs typeface="Arial"/>
                <a:sym typeface="Arial"/>
              </a:defRPr>
            </a:lvl5pPr>
            <a:lvl6pPr marL="2286000" marR="0" lvl="5" indent="0" algn="ctr" rtl="0">
              <a:spcBef>
                <a:spcPts val="600"/>
              </a:spcBef>
              <a:spcAft>
                <a:spcPts val="0"/>
              </a:spcAft>
              <a:buClr>
                <a:schemeClr val="dk1"/>
              </a:buClr>
              <a:buSzPts val="1400"/>
              <a:buFont typeface="Arial"/>
              <a:buNone/>
              <a:defRPr sz="1600" b="0" i="0" u="none" strike="noStrike" cap="none">
                <a:solidFill>
                  <a:schemeClr val="dk1"/>
                </a:solidFill>
                <a:latin typeface="Arial"/>
                <a:ea typeface="Arial"/>
                <a:cs typeface="Arial"/>
                <a:sym typeface="Arial"/>
              </a:defRPr>
            </a:lvl6pPr>
            <a:lvl7pPr marL="2743200" marR="0" lvl="6" indent="0" algn="ctr" rtl="0">
              <a:spcBef>
                <a:spcPts val="320"/>
              </a:spcBef>
              <a:spcAft>
                <a:spcPts val="0"/>
              </a:spcAft>
              <a:buClr>
                <a:schemeClr val="dk1"/>
              </a:buClr>
              <a:buSzPts val="1400"/>
              <a:buFont typeface="Arial"/>
              <a:buNone/>
              <a:defRPr sz="1600" b="0" i="0" u="none" strike="noStrike" cap="none">
                <a:solidFill>
                  <a:schemeClr val="dk1"/>
                </a:solidFill>
                <a:latin typeface="Arial"/>
                <a:ea typeface="Arial"/>
                <a:cs typeface="Arial"/>
                <a:sym typeface="Arial"/>
              </a:defRPr>
            </a:lvl7pPr>
            <a:lvl8pPr marL="3200400" marR="0" lvl="7" indent="0" algn="ctr" rtl="0">
              <a:spcBef>
                <a:spcPts val="320"/>
              </a:spcBef>
              <a:spcAft>
                <a:spcPts val="0"/>
              </a:spcAft>
              <a:buClr>
                <a:schemeClr val="dk1"/>
              </a:buClr>
              <a:buSzPts val="1400"/>
              <a:buFont typeface="Arial"/>
              <a:buNone/>
              <a:defRPr sz="1600" b="0" i="0" u="none" strike="noStrike" cap="none">
                <a:solidFill>
                  <a:schemeClr val="dk1"/>
                </a:solidFill>
                <a:latin typeface="Arial"/>
                <a:ea typeface="Arial"/>
                <a:cs typeface="Arial"/>
                <a:sym typeface="Arial"/>
              </a:defRPr>
            </a:lvl8pPr>
            <a:lvl9pPr marL="3657600" marR="0" lvl="8" indent="0" algn="ctr" rtl="0">
              <a:spcBef>
                <a:spcPts val="320"/>
              </a:spcBef>
              <a:spcAft>
                <a:spcPts val="0"/>
              </a:spcAft>
              <a:buClr>
                <a:schemeClr val="dk1"/>
              </a:buClr>
              <a:buSzPts val="1400"/>
              <a:buFont typeface="Arial"/>
              <a:buNone/>
              <a:defRPr sz="1600" b="0" i="0" u="none" strike="noStrike" cap="none">
                <a:solidFill>
                  <a:schemeClr val="dk1"/>
                </a:solidFill>
                <a:latin typeface="Arial"/>
                <a:ea typeface="Arial"/>
                <a:cs typeface="Arial"/>
                <a:sym typeface="Arial"/>
              </a:defRPr>
            </a:lvl9pPr>
          </a:lstStyle>
          <a:p>
            <a:endParaRPr/>
          </a:p>
        </p:txBody>
      </p:sp>
      <p:pic>
        <p:nvPicPr>
          <p:cNvPr id="20" name="Google Shape;20;p2"/>
          <p:cNvPicPr preferRelativeResize="0"/>
          <p:nvPr/>
        </p:nvPicPr>
        <p:blipFill rotWithShape="1">
          <a:blip r:embed="rId3">
            <a:alphaModFix/>
          </a:blip>
          <a:srcRect/>
          <a:stretch/>
        </p:blipFill>
        <p:spPr>
          <a:xfrm>
            <a:off x="8229600" y="5880870"/>
            <a:ext cx="3352800" cy="519931"/>
          </a:xfrm>
          <a:prstGeom prst="rect">
            <a:avLst/>
          </a:prstGeom>
          <a:noFill/>
          <a:ln>
            <a:noFill/>
          </a:ln>
        </p:spPr>
      </p:pic>
      <p:sp>
        <p:nvSpPr>
          <p:cNvPr id="21" name="Google Shape;21;p2"/>
          <p:cNvSpPr txBox="1">
            <a:spLocks noGrp="1"/>
          </p:cNvSpPr>
          <p:nvPr>
            <p:ph type="ftr" idx="11"/>
          </p:nvPr>
        </p:nvSpPr>
        <p:spPr>
          <a:xfrm>
            <a:off x="609600" y="6565392"/>
            <a:ext cx="6096000" cy="13716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800" b="0" i="0" u="none" strike="noStrike" cap="none">
                <a:solidFill>
                  <a:schemeClr val="dk2"/>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478033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9"/>
        <p:cNvGrpSpPr/>
        <p:nvPr/>
      </p:nvGrpSpPr>
      <p:grpSpPr>
        <a:xfrm>
          <a:off x="0" y="0"/>
          <a:ext cx="0" cy="0"/>
          <a:chOff x="0" y="0"/>
          <a:chExt cx="0" cy="0"/>
        </a:xfrm>
      </p:grpSpPr>
      <p:sp>
        <p:nvSpPr>
          <p:cNvPr id="30" name="Google Shape;30;p4"/>
          <p:cNvSpPr txBox="1">
            <a:spLocks noGrp="1"/>
          </p:cNvSpPr>
          <p:nvPr>
            <p:ph type="body" idx="1"/>
          </p:nvPr>
        </p:nvSpPr>
        <p:spPr>
          <a:xfrm>
            <a:off x="304800" y="822960"/>
            <a:ext cx="11582400" cy="5486400"/>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1800"/>
              </a:spcBef>
              <a:spcAft>
                <a:spcPts val="0"/>
              </a:spcAft>
              <a:buClr>
                <a:srgbClr val="A5A5AA"/>
              </a:buClr>
              <a:buSzPts val="2400"/>
              <a:buFont typeface="Noto Sans Symbols"/>
              <a:buChar char="•"/>
              <a:defRPr sz="2400" b="0" i="0" u="none" strike="noStrike" cap="none">
                <a:solidFill>
                  <a:schemeClr val="dk1"/>
                </a:solidFill>
                <a:latin typeface="Arial"/>
                <a:ea typeface="Arial"/>
                <a:cs typeface="Arial"/>
                <a:sym typeface="Arial"/>
              </a:defRPr>
            </a:lvl1pPr>
            <a:lvl2pPr marL="914400" marR="0" lvl="1" indent="-342900" algn="l" rtl="0">
              <a:lnSpc>
                <a:spcPct val="100000"/>
              </a:lnSpc>
              <a:spcBef>
                <a:spcPts val="600"/>
              </a:spcBef>
              <a:spcAft>
                <a:spcPts val="0"/>
              </a:spcAft>
              <a:buClr>
                <a:schemeClr val="accent2"/>
              </a:buClr>
              <a:buSzPts val="1800"/>
              <a:buFont typeface="Arimo"/>
              <a:buChar char="4"/>
              <a:defRPr sz="20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accent6"/>
              </a:buClr>
              <a:buSzPts val="1600"/>
              <a:buFont typeface="Noto Sans Symbols"/>
              <a:buChar char="▪"/>
              <a:defRPr sz="2000" b="0" i="0" u="none" strike="noStrike" cap="none">
                <a:solidFill>
                  <a:schemeClr val="dk1"/>
                </a:solidFill>
                <a:latin typeface="Arial"/>
                <a:ea typeface="Arial"/>
                <a:cs typeface="Arial"/>
                <a:sym typeface="Arial"/>
              </a:defRPr>
            </a:lvl3pPr>
            <a:lvl4pPr marL="1828800" marR="0" lvl="3" indent="-299719" algn="l" rtl="0">
              <a:lnSpc>
                <a:spcPct val="100000"/>
              </a:lnSpc>
              <a:spcBef>
                <a:spcPts val="600"/>
              </a:spcBef>
              <a:spcAft>
                <a:spcPts val="0"/>
              </a:spcAft>
              <a:buClr>
                <a:schemeClr val="accent5"/>
              </a:buClr>
              <a:buSzPts val="1120"/>
              <a:buFont typeface="Arial"/>
              <a:buChar char="•"/>
              <a:defRPr sz="1600" b="0" i="0" u="none" strike="noStrike" cap="none">
                <a:solidFill>
                  <a:schemeClr val="dk1"/>
                </a:solidFill>
                <a:latin typeface="Arial"/>
                <a:ea typeface="Arial"/>
                <a:cs typeface="Arial"/>
                <a:sym typeface="Arial"/>
              </a:defRPr>
            </a:lvl4pPr>
            <a:lvl5pPr marL="2286000" marR="0" lvl="4" indent="-309879" algn="l" rtl="0">
              <a:lnSpc>
                <a:spcPct val="100000"/>
              </a:lnSpc>
              <a:spcBef>
                <a:spcPts val="600"/>
              </a:spcBef>
              <a:spcAft>
                <a:spcPts val="0"/>
              </a:spcAft>
              <a:buClr>
                <a:schemeClr val="accent4"/>
              </a:buClr>
              <a:buSzPts val="1280"/>
              <a:buFont typeface="Arial"/>
              <a:buChar char="-"/>
              <a:defRPr sz="1600" b="0" i="0" u="none" strike="noStrike" cap="none">
                <a:solidFill>
                  <a:schemeClr val="dk1"/>
                </a:solidFill>
                <a:latin typeface="Arial"/>
                <a:ea typeface="Arial"/>
                <a:cs typeface="Arial"/>
                <a:sym typeface="Arial"/>
              </a:defRPr>
            </a:lvl5pPr>
            <a:lvl6pPr marL="2743200" marR="0" lvl="5" indent="-228600" algn="l" rtl="0">
              <a:spcBef>
                <a:spcPts val="600"/>
              </a:spcBef>
              <a:spcAft>
                <a:spcPts val="0"/>
              </a:spcAft>
              <a:buSzPts val="1400"/>
              <a:buNone/>
              <a:defRPr sz="1600" b="0"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SzPts val="1400"/>
              <a:buNone/>
              <a:defRPr sz="1600" b="0"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SzPts val="1400"/>
              <a:buNone/>
              <a:defRPr sz="1600" b="0"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SzPts val="1400"/>
              <a:buNone/>
              <a:defRPr sz="1600" b="0" i="0" u="none" strike="noStrike" cap="none">
                <a:solidFill>
                  <a:schemeClr val="dk1"/>
                </a:solidFill>
                <a:latin typeface="Arial"/>
                <a:ea typeface="Arial"/>
                <a:cs typeface="Arial"/>
                <a:sym typeface="Arial"/>
              </a:defRPr>
            </a:lvl9pPr>
          </a:lstStyle>
          <a:p>
            <a:endParaRPr/>
          </a:p>
        </p:txBody>
      </p:sp>
      <p:sp>
        <p:nvSpPr>
          <p:cNvPr id="31" name="Google Shape;31;p4"/>
          <p:cNvSpPr txBox="1">
            <a:spLocks noGrp="1"/>
          </p:cNvSpPr>
          <p:nvPr>
            <p:ph type="title"/>
          </p:nvPr>
        </p:nvSpPr>
        <p:spPr>
          <a:xfrm>
            <a:off x="304799" y="137160"/>
            <a:ext cx="11582400" cy="4572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3200" b="0" i="0" u="none" strike="noStrike" cap="none">
                <a:solidFill>
                  <a:schemeClr val="accent2"/>
                </a:solidFill>
                <a:latin typeface="Arial"/>
                <a:ea typeface="Arial"/>
                <a:cs typeface="Arial"/>
                <a:sym typeface="Arial"/>
              </a:defRPr>
            </a:lvl1pPr>
            <a:lvl2pPr marL="0" marR="0" lvl="1" indent="0" algn="l" rtl="0">
              <a:spcBef>
                <a:spcPts val="0"/>
              </a:spcBef>
              <a:spcAft>
                <a:spcPts val="0"/>
              </a:spcAft>
              <a:buSzPts val="1400"/>
              <a:buNone/>
              <a:defRPr sz="2400" b="0" i="0" u="none" strike="noStrike" cap="none">
                <a:solidFill>
                  <a:schemeClr val="lt1"/>
                </a:solidFill>
                <a:latin typeface="Arial"/>
                <a:ea typeface="Arial"/>
                <a:cs typeface="Arial"/>
                <a:sym typeface="Arial"/>
              </a:defRPr>
            </a:lvl2pPr>
            <a:lvl3pPr marL="0" marR="0" lvl="2" indent="0" algn="l" rtl="0">
              <a:spcBef>
                <a:spcPts val="0"/>
              </a:spcBef>
              <a:spcAft>
                <a:spcPts val="0"/>
              </a:spcAft>
              <a:buSzPts val="1400"/>
              <a:buNone/>
              <a:defRPr sz="2400" b="0" i="0" u="none" strike="noStrike" cap="none">
                <a:solidFill>
                  <a:schemeClr val="lt1"/>
                </a:solidFill>
                <a:latin typeface="Arial"/>
                <a:ea typeface="Arial"/>
                <a:cs typeface="Arial"/>
                <a:sym typeface="Arial"/>
              </a:defRPr>
            </a:lvl3pPr>
            <a:lvl4pPr marL="0" marR="0" lvl="3" indent="0" algn="l" rtl="0">
              <a:spcBef>
                <a:spcPts val="0"/>
              </a:spcBef>
              <a:spcAft>
                <a:spcPts val="0"/>
              </a:spcAft>
              <a:buSzPts val="1400"/>
              <a:buNone/>
              <a:defRPr sz="2400" b="0" i="0" u="none" strike="noStrike" cap="none">
                <a:solidFill>
                  <a:schemeClr val="lt1"/>
                </a:solidFill>
                <a:latin typeface="Arial"/>
                <a:ea typeface="Arial"/>
                <a:cs typeface="Arial"/>
                <a:sym typeface="Arial"/>
              </a:defRPr>
            </a:lvl4pPr>
            <a:lvl5pPr marL="0" marR="0" lvl="4" indent="0" algn="l" rtl="0">
              <a:spcBef>
                <a:spcPts val="0"/>
              </a:spcBef>
              <a:spcAft>
                <a:spcPts val="0"/>
              </a:spcAft>
              <a:buSzPts val="1400"/>
              <a:buNone/>
              <a:defRPr sz="2400" b="0" i="0" u="none" strike="noStrike" cap="none">
                <a:solidFill>
                  <a:schemeClr val="lt1"/>
                </a:solidFill>
                <a:latin typeface="Arial"/>
                <a:ea typeface="Arial"/>
                <a:cs typeface="Arial"/>
                <a:sym typeface="Arial"/>
              </a:defRPr>
            </a:lvl5pPr>
            <a:lvl6pPr marL="457200" marR="0" lvl="5" indent="0" algn="l" rtl="0">
              <a:spcBef>
                <a:spcPts val="0"/>
              </a:spcBef>
              <a:spcAft>
                <a:spcPts val="0"/>
              </a:spcAft>
              <a:buSzPts val="1400"/>
              <a:buNone/>
              <a:defRPr sz="2800" b="0" i="0" u="none" strike="noStrike" cap="none">
                <a:solidFill>
                  <a:schemeClr val="lt1"/>
                </a:solidFill>
                <a:latin typeface="Arial"/>
                <a:ea typeface="Arial"/>
                <a:cs typeface="Arial"/>
                <a:sym typeface="Arial"/>
              </a:defRPr>
            </a:lvl6pPr>
            <a:lvl7pPr marL="914400" marR="0" lvl="6" indent="0" algn="l" rtl="0">
              <a:spcBef>
                <a:spcPts val="0"/>
              </a:spcBef>
              <a:spcAft>
                <a:spcPts val="0"/>
              </a:spcAft>
              <a:buSzPts val="1400"/>
              <a:buNone/>
              <a:defRPr sz="2800" b="0" i="0" u="none" strike="noStrike" cap="none">
                <a:solidFill>
                  <a:schemeClr val="lt1"/>
                </a:solidFill>
                <a:latin typeface="Arial"/>
                <a:ea typeface="Arial"/>
                <a:cs typeface="Arial"/>
                <a:sym typeface="Arial"/>
              </a:defRPr>
            </a:lvl7pPr>
            <a:lvl8pPr marL="1371600" marR="0" lvl="7" indent="0" algn="l" rtl="0">
              <a:spcBef>
                <a:spcPts val="0"/>
              </a:spcBef>
              <a:spcAft>
                <a:spcPts val="0"/>
              </a:spcAft>
              <a:buSzPts val="1400"/>
              <a:buNone/>
              <a:defRPr sz="2800" b="0" i="0" u="none" strike="noStrike" cap="none">
                <a:solidFill>
                  <a:schemeClr val="lt1"/>
                </a:solidFill>
                <a:latin typeface="Arial"/>
                <a:ea typeface="Arial"/>
                <a:cs typeface="Arial"/>
                <a:sym typeface="Arial"/>
              </a:defRPr>
            </a:lvl8pPr>
            <a:lvl9pPr marL="1828800" marR="0" lvl="8" indent="0" algn="l" rtl="0">
              <a:spcBef>
                <a:spcPts val="0"/>
              </a:spcBef>
              <a:spcAft>
                <a:spcPts val="0"/>
              </a:spcAft>
              <a:buSzPts val="1400"/>
              <a:buNone/>
              <a:defRPr sz="2800" b="0" i="0" u="none" strike="noStrike" cap="none">
                <a:solidFill>
                  <a:schemeClr val="lt1"/>
                </a:solidFill>
                <a:latin typeface="Arial"/>
                <a:ea typeface="Arial"/>
                <a:cs typeface="Arial"/>
                <a:sym typeface="Arial"/>
              </a:defRPr>
            </a:lvl9pPr>
          </a:lstStyle>
          <a:p>
            <a:endParaRPr/>
          </a:p>
        </p:txBody>
      </p:sp>
      <p:sp>
        <p:nvSpPr>
          <p:cNvPr id="32" name="Google Shape;32;p4"/>
          <p:cNvSpPr txBox="1">
            <a:spLocks noGrp="1"/>
          </p:cNvSpPr>
          <p:nvPr>
            <p:ph type="ftr" idx="11"/>
          </p:nvPr>
        </p:nvSpPr>
        <p:spPr>
          <a:xfrm>
            <a:off x="3048000" y="6565392"/>
            <a:ext cx="6096000" cy="13716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800" b="0" i="0" u="none" strike="noStrike" cap="none">
                <a:solidFill>
                  <a:schemeClr val="dk2"/>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3" name="Google Shape;33;p4"/>
          <p:cNvSpPr txBox="1">
            <a:spLocks noGrp="1"/>
          </p:cNvSpPr>
          <p:nvPr>
            <p:ph type="sldNum" idx="12"/>
          </p:nvPr>
        </p:nvSpPr>
        <p:spPr>
          <a:xfrm>
            <a:off x="10668000" y="6565392"/>
            <a:ext cx="1219200" cy="137160"/>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800" b="0" i="0" u="none" strike="noStrike" cap="none">
                <a:solidFill>
                  <a:schemeClr val="dk2"/>
                </a:solidFill>
                <a:latin typeface="Arial"/>
                <a:ea typeface="Arial"/>
                <a:cs typeface="Arial"/>
                <a:sym typeface="Arial"/>
              </a:defRPr>
            </a:lvl1pPr>
            <a:lvl2pPr marL="0" marR="0" lvl="1" indent="0" algn="r" rtl="0">
              <a:spcBef>
                <a:spcPts val="0"/>
              </a:spcBef>
              <a:buNone/>
              <a:defRPr sz="800" b="0" i="0" u="none" strike="noStrike" cap="none">
                <a:solidFill>
                  <a:schemeClr val="dk2"/>
                </a:solidFill>
                <a:latin typeface="Arial"/>
                <a:ea typeface="Arial"/>
                <a:cs typeface="Arial"/>
                <a:sym typeface="Arial"/>
              </a:defRPr>
            </a:lvl2pPr>
            <a:lvl3pPr marL="0" marR="0" lvl="2" indent="0" algn="r" rtl="0">
              <a:spcBef>
                <a:spcPts val="0"/>
              </a:spcBef>
              <a:buNone/>
              <a:defRPr sz="800" b="0" i="0" u="none" strike="noStrike" cap="none">
                <a:solidFill>
                  <a:schemeClr val="dk2"/>
                </a:solidFill>
                <a:latin typeface="Arial"/>
                <a:ea typeface="Arial"/>
                <a:cs typeface="Arial"/>
                <a:sym typeface="Arial"/>
              </a:defRPr>
            </a:lvl3pPr>
            <a:lvl4pPr marL="0" marR="0" lvl="3" indent="0" algn="r" rtl="0">
              <a:spcBef>
                <a:spcPts val="0"/>
              </a:spcBef>
              <a:buNone/>
              <a:defRPr sz="800" b="0" i="0" u="none" strike="noStrike" cap="none">
                <a:solidFill>
                  <a:schemeClr val="dk2"/>
                </a:solidFill>
                <a:latin typeface="Arial"/>
                <a:ea typeface="Arial"/>
                <a:cs typeface="Arial"/>
                <a:sym typeface="Arial"/>
              </a:defRPr>
            </a:lvl4pPr>
            <a:lvl5pPr marL="0" marR="0" lvl="4" indent="0" algn="r" rtl="0">
              <a:spcBef>
                <a:spcPts val="0"/>
              </a:spcBef>
              <a:buNone/>
              <a:defRPr sz="800" b="0" i="0" u="none" strike="noStrike" cap="none">
                <a:solidFill>
                  <a:schemeClr val="dk2"/>
                </a:solidFill>
                <a:latin typeface="Arial"/>
                <a:ea typeface="Arial"/>
                <a:cs typeface="Arial"/>
                <a:sym typeface="Arial"/>
              </a:defRPr>
            </a:lvl5pPr>
            <a:lvl6pPr marL="0" marR="0" lvl="5" indent="0" algn="r" rtl="0">
              <a:spcBef>
                <a:spcPts val="0"/>
              </a:spcBef>
              <a:buNone/>
              <a:defRPr sz="800" b="0" i="0" u="none" strike="noStrike" cap="none">
                <a:solidFill>
                  <a:schemeClr val="dk2"/>
                </a:solidFill>
                <a:latin typeface="Arial"/>
                <a:ea typeface="Arial"/>
                <a:cs typeface="Arial"/>
                <a:sym typeface="Arial"/>
              </a:defRPr>
            </a:lvl6pPr>
            <a:lvl7pPr marL="0" marR="0" lvl="6" indent="0" algn="r" rtl="0">
              <a:spcBef>
                <a:spcPts val="0"/>
              </a:spcBef>
              <a:buNone/>
              <a:defRPr sz="800" b="0" i="0" u="none" strike="noStrike" cap="none">
                <a:solidFill>
                  <a:schemeClr val="dk2"/>
                </a:solidFill>
                <a:latin typeface="Arial"/>
                <a:ea typeface="Arial"/>
                <a:cs typeface="Arial"/>
                <a:sym typeface="Arial"/>
              </a:defRPr>
            </a:lvl7pPr>
            <a:lvl8pPr marL="0" marR="0" lvl="7" indent="0" algn="r" rtl="0">
              <a:spcBef>
                <a:spcPts val="0"/>
              </a:spcBef>
              <a:buNone/>
              <a:defRPr sz="800" b="0" i="0" u="none" strike="noStrike" cap="none">
                <a:solidFill>
                  <a:schemeClr val="dk2"/>
                </a:solidFill>
                <a:latin typeface="Arial"/>
                <a:ea typeface="Arial"/>
                <a:cs typeface="Arial"/>
                <a:sym typeface="Arial"/>
              </a:defRPr>
            </a:lvl8pPr>
            <a:lvl9pPr marL="0" marR="0" lvl="8" indent="0" algn="r" rtl="0">
              <a:spcBef>
                <a:spcPts val="0"/>
              </a:spcBef>
              <a:buNone/>
              <a:defRPr sz="8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1838824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22121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19490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9/25/2018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71075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9/25/2018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85525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9/25/2018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37860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13254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86312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2270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9/25/2018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1285622212"/>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3"/>
          <p:cNvSpPr txBox="1">
            <a:spLocks noGrp="1"/>
          </p:cNvSpPr>
          <p:nvPr>
            <p:ph type="ctrTitle"/>
          </p:nvPr>
        </p:nvSpPr>
        <p:spPr>
          <a:xfrm>
            <a:off x="1981200" y="457200"/>
            <a:ext cx="5715000" cy="2743200"/>
          </a:xfrm>
          <a:prstGeom prst="rect">
            <a:avLst/>
          </a:prstGeom>
          <a:noFill/>
          <a:ln>
            <a:noFill/>
          </a:ln>
        </p:spPr>
        <p:txBody>
          <a:bodyPr spcFirstLastPara="1" wrap="square" lIns="0" tIns="0" rIns="0" bIns="0" anchor="b" anchorCtr="0">
            <a:noAutofit/>
          </a:bodyPr>
          <a:lstStyle/>
          <a:p>
            <a:r>
              <a:rPr lang="en-US" dirty="0"/>
              <a:t>Turtle Maintenance</a:t>
            </a:r>
            <a:endParaRPr lang="en-US"/>
          </a:p>
        </p:txBody>
      </p:sp>
      <p:sp>
        <p:nvSpPr>
          <p:cNvPr id="166" name="Google Shape;166;p23"/>
          <p:cNvSpPr txBox="1">
            <a:spLocks noGrp="1"/>
          </p:cNvSpPr>
          <p:nvPr>
            <p:ph type="body" idx="1"/>
          </p:nvPr>
        </p:nvSpPr>
        <p:spPr>
          <a:xfrm>
            <a:off x="1981200" y="5029200"/>
            <a:ext cx="5715000" cy="457200"/>
          </a:xfrm>
          <a:prstGeom prst="rect">
            <a:avLst/>
          </a:prstGeom>
          <a:noFill/>
          <a:ln>
            <a:noFill/>
          </a:ln>
        </p:spPr>
        <p:txBody>
          <a:bodyPr spcFirstLastPara="1" wrap="square" lIns="45700" tIns="45700" rIns="45700" bIns="45700" anchor="t" anchorCtr="0">
            <a:noAutofit/>
          </a:bodyPr>
          <a:lstStyle/>
          <a:p>
            <a:pPr marL="233363" marR="0" lvl="0" indent="-233363" algn="l" rtl="0">
              <a:lnSpc>
                <a:spcPct val="100000"/>
              </a:lnSpc>
              <a:spcBef>
                <a:spcPts val="0"/>
              </a:spcBef>
              <a:spcAft>
                <a:spcPts val="0"/>
              </a:spcAft>
              <a:buClr>
                <a:srgbClr val="A5A5AA"/>
              </a:buClr>
              <a:buFont typeface="Noto Sans Symbols"/>
              <a:buNone/>
            </a:pPr>
            <a:endParaRPr sz="1600" b="0" i="0" u="none" strike="noStrike" cap="none">
              <a:solidFill>
                <a:srgbClr val="32323C"/>
              </a:solidFill>
              <a:latin typeface="Arial"/>
              <a:ea typeface="Arial"/>
              <a:cs typeface="Arial"/>
              <a:sym typeface="Arial"/>
            </a:endParaRPr>
          </a:p>
        </p:txBody>
      </p:sp>
      <p:sp>
        <p:nvSpPr>
          <p:cNvPr id="167" name="Google Shape;167;p23"/>
          <p:cNvSpPr txBox="1">
            <a:spLocks noGrp="1"/>
          </p:cNvSpPr>
          <p:nvPr>
            <p:ph type="subTitle" idx="2"/>
          </p:nvPr>
        </p:nvSpPr>
        <p:spPr>
          <a:xfrm>
            <a:off x="1981200" y="3429000"/>
            <a:ext cx="5715000" cy="1371600"/>
          </a:xfrm>
          <a:prstGeom prst="rect">
            <a:avLst/>
          </a:prstGeom>
          <a:noFill/>
          <a:ln>
            <a:noFill/>
          </a:ln>
        </p:spPr>
        <p:txBody>
          <a:bodyPr spcFirstLastPara="1" wrap="square" lIns="0" tIns="0" rIns="0" bIns="0" anchor="t" anchorCtr="0">
            <a:noAutofit/>
          </a:bodyPr>
          <a:lstStyle/>
          <a:p>
            <a:pPr lvl="0" algn="l">
              <a:buClr>
                <a:srgbClr val="A5A5AA"/>
              </a:buClr>
              <a:buNone/>
            </a:pPr>
            <a:r>
              <a:rPr lang="en-US" dirty="0"/>
              <a:t>workflows</a:t>
            </a:r>
          </a:p>
        </p:txBody>
      </p:sp>
    </p:spTree>
    <p:extLst>
      <p:ext uri="{BB962C8B-B14F-4D97-AF65-F5344CB8AC3E}">
        <p14:creationId xmlns:p14="http://schemas.microsoft.com/office/powerpoint/2010/main" val="4160103452"/>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5"/>
          <p:cNvSpPr txBox="1">
            <a:spLocks noGrp="1"/>
          </p:cNvSpPr>
          <p:nvPr>
            <p:ph type="body" idx="1"/>
          </p:nvPr>
        </p:nvSpPr>
        <p:spPr>
          <a:xfrm>
            <a:off x="1752600" y="822960"/>
            <a:ext cx="8686800" cy="5486400"/>
          </a:xfrm>
          <a:prstGeom prst="rect">
            <a:avLst/>
          </a:prstGeom>
          <a:noFill/>
          <a:ln>
            <a:noFill/>
          </a:ln>
        </p:spPr>
        <p:txBody>
          <a:bodyPr spcFirstLastPara="1" wrap="square" lIns="91425" tIns="45700" rIns="91425" bIns="45700" anchor="t" anchorCtr="0">
            <a:noAutofit/>
          </a:bodyPr>
          <a:lstStyle/>
          <a:p>
            <a:pPr marL="514350" indent="-514350">
              <a:lnSpc>
                <a:spcPct val="90000"/>
              </a:lnSpc>
              <a:spcBef>
                <a:spcPts val="1000"/>
              </a:spcBef>
              <a:buAutoNum type="arabicPeriod"/>
            </a:pPr>
            <a:r>
              <a:rPr lang="en-US" dirty="0"/>
              <a:t>Testcase (files)</a:t>
            </a:r>
          </a:p>
          <a:p>
            <a:pPr marL="514350" indent="-514350">
              <a:lnSpc>
                <a:spcPct val="90000"/>
              </a:lnSpc>
              <a:spcBef>
                <a:spcPts val="1000"/>
              </a:spcBef>
              <a:buAutoNum type="arabicPeriod"/>
            </a:pPr>
            <a:r>
              <a:rPr lang="en-US" dirty="0"/>
              <a:t>Function mappings</a:t>
            </a:r>
          </a:p>
          <a:p>
            <a:pPr marL="514350" marR="0" lvl="0" indent="-514350" algn="l">
              <a:lnSpc>
                <a:spcPct val="90000"/>
              </a:lnSpc>
              <a:spcBef>
                <a:spcPts val="1000"/>
              </a:spcBef>
              <a:spcAft>
                <a:spcPts val="0"/>
              </a:spcAft>
              <a:buClr>
                <a:srgbClr val="A5A5AA"/>
              </a:buClr>
              <a:buSzPts val="2400"/>
              <a:buAutoNum type="arabicPeriod"/>
            </a:pPr>
            <a:r>
              <a:rPr lang="en-US" dirty="0"/>
              <a:t>Checksums</a:t>
            </a:r>
            <a:endParaRPr dirty="0"/>
          </a:p>
        </p:txBody>
      </p:sp>
      <p:sp>
        <p:nvSpPr>
          <p:cNvPr id="181" name="Google Shape;181;p25"/>
          <p:cNvSpPr txBox="1">
            <a:spLocks noGrp="1"/>
          </p:cNvSpPr>
          <p:nvPr>
            <p:ph type="title"/>
          </p:nvPr>
        </p:nvSpPr>
        <p:spPr>
          <a:xfrm>
            <a:off x="1752599" y="137160"/>
            <a:ext cx="8686800" cy="457200"/>
          </a:xfrm>
          <a:prstGeom prst="rect">
            <a:avLst/>
          </a:prstGeom>
          <a:noFill/>
          <a:ln>
            <a:noFill/>
          </a:ln>
        </p:spPr>
        <p:txBody>
          <a:bodyPr spcFirstLastPara="1" wrap="square" lIns="0" tIns="0" rIns="0" bIns="0" anchor="ctr" anchorCtr="0">
            <a:noAutofit/>
          </a:bodyPr>
          <a:lstStyle/>
          <a:p>
            <a:r>
              <a:rPr lang="en-US" b="1" dirty="0"/>
              <a:t>Maintenance types</a:t>
            </a:r>
            <a:endParaRPr lang="en-US" dirty="0"/>
          </a:p>
        </p:txBody>
      </p:sp>
      <p:sp>
        <p:nvSpPr>
          <p:cNvPr id="182" name="Google Shape;182;p25"/>
          <p:cNvSpPr txBox="1">
            <a:spLocks noGrp="1"/>
          </p:cNvSpPr>
          <p:nvPr>
            <p:ph type="ftr" idx="11"/>
          </p:nvPr>
        </p:nvSpPr>
        <p:spPr>
          <a:xfrm>
            <a:off x="3810000" y="6565392"/>
            <a:ext cx="4572000" cy="137160"/>
          </a:xfrm>
          <a:prstGeom prst="rect">
            <a:avLst/>
          </a:prstGeom>
          <a:noFill/>
          <a:ln>
            <a:noFill/>
          </a:ln>
        </p:spPr>
        <p:txBody>
          <a:bodyPr spcFirstLastPara="1" wrap="square" lIns="45700" tIns="45700" rIns="45700" bIns="45700" anchor="ctr" anchorCtr="0">
            <a:noAutofit/>
          </a:bodyPr>
          <a:lstStyle/>
          <a:p>
            <a:pPr marL="0" marR="0" lvl="0" indent="0" algn="ctr" rtl="0">
              <a:spcBef>
                <a:spcPts val="0"/>
              </a:spcBef>
              <a:spcAft>
                <a:spcPts val="0"/>
              </a:spcAft>
              <a:buNone/>
            </a:pPr>
            <a:r>
              <a:rPr lang="en-US" sz="800" b="0" i="0" u="none" strike="noStrike" cap="none">
                <a:solidFill>
                  <a:schemeClr val="dk2"/>
                </a:solidFill>
                <a:latin typeface="Arial"/>
                <a:ea typeface="Arial"/>
                <a:cs typeface="Arial"/>
                <a:sym typeface="Arial"/>
              </a:rPr>
              <a:t>© 2015 Lexmark International, Inc. All rights reserved.</a:t>
            </a:r>
            <a:endParaRPr sz="800" b="0" i="0" u="none" strike="noStrike" cap="none">
              <a:solidFill>
                <a:schemeClr val="dk2"/>
              </a:solidFill>
              <a:latin typeface="Arial"/>
              <a:ea typeface="Arial"/>
              <a:cs typeface="Arial"/>
              <a:sym typeface="Arial"/>
            </a:endParaRPr>
          </a:p>
        </p:txBody>
      </p:sp>
      <p:sp>
        <p:nvSpPr>
          <p:cNvPr id="183" name="Google Shape;183;p25"/>
          <p:cNvSpPr txBox="1">
            <a:spLocks noGrp="1"/>
          </p:cNvSpPr>
          <p:nvPr>
            <p:ph type="sldNum" idx="12"/>
          </p:nvPr>
        </p:nvSpPr>
        <p:spPr>
          <a:xfrm>
            <a:off x="9525000" y="6565392"/>
            <a:ext cx="914400" cy="137160"/>
          </a:xfrm>
          <a:prstGeom prst="rect">
            <a:avLst/>
          </a:prstGeom>
          <a:noFill/>
          <a:ln>
            <a:noFill/>
          </a:ln>
        </p:spPr>
        <p:txBody>
          <a:bodyPr spcFirstLastPara="1" wrap="square" lIns="45700" tIns="45700" rIns="45700" bIns="45700" anchor="ctr" anchorCtr="0">
            <a:noAutofit/>
          </a:bodyPr>
          <a:lstStyle/>
          <a:p>
            <a:pPr marL="0" marR="0" lvl="0" indent="0" algn="r" rtl="0">
              <a:spcBef>
                <a:spcPts val="0"/>
              </a:spcBef>
              <a:spcAft>
                <a:spcPts val="0"/>
              </a:spcAft>
              <a:buNone/>
            </a:pPr>
            <a:fld id="{00000000-1234-1234-1234-123412341234}" type="slidenum">
              <a:rPr lang="en-US" sz="800" b="0" i="0" u="none" strike="noStrike" cap="none">
                <a:solidFill>
                  <a:schemeClr val="dk2"/>
                </a:solidFill>
                <a:latin typeface="Arial"/>
                <a:ea typeface="Arial"/>
                <a:cs typeface="Arial"/>
                <a:sym typeface="Arial"/>
              </a:rPr>
              <a:pPr marL="0" marR="0" lvl="0" indent="0" algn="r" rtl="0">
                <a:spcBef>
                  <a:spcPts val="0"/>
                </a:spcBef>
                <a:spcAft>
                  <a:spcPts val="0"/>
                </a:spcAft>
                <a:buNone/>
              </a:pPr>
              <a:t>2</a:t>
            </a:fld>
            <a:endParaRPr sz="800" b="0" i="0" u="none" strike="noStrike" cap="none">
              <a:solidFill>
                <a:schemeClr val="dk2"/>
              </a:solidFill>
              <a:latin typeface="Arial"/>
              <a:ea typeface="Arial"/>
              <a:cs typeface="Arial"/>
              <a:sym typeface="Arial"/>
            </a:endParaRPr>
          </a:p>
        </p:txBody>
      </p:sp>
    </p:spTree>
    <p:extLst>
      <p:ext uri="{BB962C8B-B14F-4D97-AF65-F5344CB8AC3E}">
        <p14:creationId xmlns:p14="http://schemas.microsoft.com/office/powerpoint/2010/main" val="2268746345"/>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5">
            <a:extLst>
              <a:ext uri="{FF2B5EF4-FFF2-40B4-BE49-F238E27FC236}">
                <a16:creationId xmlns:a16="http://schemas.microsoft.com/office/drawing/2014/main" id="{F514A33D-6332-4E3F-B8C8-F3EB0EBAFAD6}"/>
              </a:ext>
            </a:extLst>
          </p:cNvPr>
          <p:cNvPicPr>
            <a:picLocks noChangeAspect="1"/>
          </p:cNvPicPr>
          <p:nvPr/>
        </p:nvPicPr>
        <p:blipFill>
          <a:blip r:embed="rId2"/>
          <a:stretch>
            <a:fillRect/>
          </a:stretch>
        </p:blipFill>
        <p:spPr>
          <a:xfrm>
            <a:off x="8589524" y="3052864"/>
            <a:ext cx="2438400" cy="2438400"/>
          </a:xfrm>
          <a:prstGeom prst="rect">
            <a:avLst/>
          </a:prstGeom>
        </p:spPr>
      </p:pic>
      <p:sp>
        <p:nvSpPr>
          <p:cNvPr id="2" name="Title 1">
            <a:extLst>
              <a:ext uri="{FF2B5EF4-FFF2-40B4-BE49-F238E27FC236}">
                <a16:creationId xmlns:a16="http://schemas.microsoft.com/office/drawing/2014/main" id="{1CB503DE-A2E7-4A2C-90C7-56272360EAFD}"/>
              </a:ext>
            </a:extLst>
          </p:cNvPr>
          <p:cNvSpPr>
            <a:spLocks noGrp="1"/>
          </p:cNvSpPr>
          <p:nvPr>
            <p:ph type="title"/>
          </p:nvPr>
        </p:nvSpPr>
        <p:spPr/>
        <p:txBody>
          <a:bodyPr/>
          <a:lstStyle/>
          <a:p>
            <a:r>
              <a:rPr lang="en-US" b="1">
                <a:cs typeface="Calibri Light"/>
              </a:rPr>
              <a:t>UPDATES: Testcase</a:t>
            </a:r>
          </a:p>
        </p:txBody>
      </p:sp>
      <p:sp>
        <p:nvSpPr>
          <p:cNvPr id="4" name="Rectangle 3">
            <a:extLst>
              <a:ext uri="{FF2B5EF4-FFF2-40B4-BE49-F238E27FC236}">
                <a16:creationId xmlns:a16="http://schemas.microsoft.com/office/drawing/2014/main" id="{E52D193C-380A-4480-A96E-F0DAA6967DCF}"/>
              </a:ext>
            </a:extLst>
          </p:cNvPr>
          <p:cNvSpPr/>
          <p:nvPr/>
        </p:nvSpPr>
        <p:spPr>
          <a:xfrm>
            <a:off x="967831" y="3855218"/>
            <a:ext cx="1266093" cy="98138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a:rPr>
              <a:t>Folder watch dog</a:t>
            </a:r>
            <a:endParaRPr lang="en-US" dirty="0">
              <a:solidFill>
                <a:schemeClr val="tx1"/>
              </a:solidFill>
              <a:cs typeface="Calibri"/>
            </a:endParaRPr>
          </a:p>
        </p:txBody>
      </p:sp>
      <p:sp>
        <p:nvSpPr>
          <p:cNvPr id="6" name="Arrow: Right 5">
            <a:extLst>
              <a:ext uri="{FF2B5EF4-FFF2-40B4-BE49-F238E27FC236}">
                <a16:creationId xmlns:a16="http://schemas.microsoft.com/office/drawing/2014/main" id="{909C9438-7A15-4ABB-BDD3-34643516C969}"/>
              </a:ext>
            </a:extLst>
          </p:cNvPr>
          <p:cNvSpPr/>
          <p:nvPr/>
        </p:nvSpPr>
        <p:spPr>
          <a:xfrm>
            <a:off x="2920376" y="4044980"/>
            <a:ext cx="1196122" cy="5599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peech Bubble: Oval 15">
            <a:extLst>
              <a:ext uri="{FF2B5EF4-FFF2-40B4-BE49-F238E27FC236}">
                <a16:creationId xmlns:a16="http://schemas.microsoft.com/office/drawing/2014/main" id="{A0D2C119-A19A-4402-AB81-E7E84BEFF409}"/>
              </a:ext>
            </a:extLst>
          </p:cNvPr>
          <p:cNvSpPr/>
          <p:nvPr/>
        </p:nvSpPr>
        <p:spPr>
          <a:xfrm>
            <a:off x="835723" y="2889014"/>
            <a:ext cx="2210531" cy="729522"/>
          </a:xfrm>
          <a:prstGeom prst="wedgeEllipse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Calibri"/>
              </a:rPr>
              <a:t>On new, renamed, moved, or deleted files </a:t>
            </a:r>
          </a:p>
        </p:txBody>
      </p:sp>
      <p:sp>
        <p:nvSpPr>
          <p:cNvPr id="19" name="Cylinder 18">
            <a:extLst>
              <a:ext uri="{FF2B5EF4-FFF2-40B4-BE49-F238E27FC236}">
                <a16:creationId xmlns:a16="http://schemas.microsoft.com/office/drawing/2014/main" id="{0E3FC1D8-BC36-4FA9-BA09-D40C75C1ED75}"/>
              </a:ext>
            </a:extLst>
          </p:cNvPr>
          <p:cNvSpPr/>
          <p:nvPr/>
        </p:nvSpPr>
        <p:spPr>
          <a:xfrm>
            <a:off x="4677348" y="3536869"/>
            <a:ext cx="1902487" cy="156784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cs typeface="Calibri"/>
              </a:rPr>
              <a:t>Database</a:t>
            </a:r>
            <a:endParaRPr lang="en-US">
              <a:solidFill>
                <a:schemeClr val="bg1"/>
              </a:solidFill>
            </a:endParaRPr>
          </a:p>
        </p:txBody>
      </p:sp>
      <p:sp>
        <p:nvSpPr>
          <p:cNvPr id="21" name="Speech Bubble: Oval 20">
            <a:extLst>
              <a:ext uri="{FF2B5EF4-FFF2-40B4-BE49-F238E27FC236}">
                <a16:creationId xmlns:a16="http://schemas.microsoft.com/office/drawing/2014/main" id="{38655600-4AAC-4D5D-AAEB-10D75F7DD1CF}"/>
              </a:ext>
            </a:extLst>
          </p:cNvPr>
          <p:cNvSpPr/>
          <p:nvPr/>
        </p:nvSpPr>
        <p:spPr>
          <a:xfrm>
            <a:off x="4600114" y="2273998"/>
            <a:ext cx="3168509" cy="1014403"/>
          </a:xfrm>
          <a:prstGeom prst="wedgeEllipse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Calibri"/>
              </a:rPr>
              <a:t>Marks corresponding record as dirty to be updated or deleted on next </a:t>
            </a:r>
            <a:r>
              <a:rPr lang="en-US" sz="1400" dirty="0" err="1">
                <a:solidFill>
                  <a:schemeClr val="tx1"/>
                </a:solidFill>
                <a:cs typeface="Calibri"/>
              </a:rPr>
              <a:t>jenkins</a:t>
            </a:r>
            <a:r>
              <a:rPr lang="en-US" sz="1400" dirty="0">
                <a:solidFill>
                  <a:schemeClr val="tx1"/>
                </a:solidFill>
                <a:cs typeface="Calibri"/>
              </a:rPr>
              <a:t> turtle job run.</a:t>
            </a:r>
          </a:p>
        </p:txBody>
      </p:sp>
      <p:pic>
        <p:nvPicPr>
          <p:cNvPr id="22" name="Picture 22" descr="A picture containing device&#10;&#10;Description generated with very high confidence">
            <a:extLst>
              <a:ext uri="{FF2B5EF4-FFF2-40B4-BE49-F238E27FC236}">
                <a16:creationId xmlns:a16="http://schemas.microsoft.com/office/drawing/2014/main" id="{45FA1515-6937-4BD9-A88B-8D5482D94DDB}"/>
              </a:ext>
            </a:extLst>
          </p:cNvPr>
          <p:cNvPicPr>
            <a:picLocks noChangeAspect="1"/>
          </p:cNvPicPr>
          <p:nvPr/>
        </p:nvPicPr>
        <p:blipFill>
          <a:blip r:embed="rId3"/>
          <a:stretch>
            <a:fillRect/>
          </a:stretch>
        </p:blipFill>
        <p:spPr>
          <a:xfrm>
            <a:off x="9251510" y="3452103"/>
            <a:ext cx="546977" cy="537452"/>
          </a:xfrm>
          <a:prstGeom prst="rect">
            <a:avLst/>
          </a:prstGeom>
        </p:spPr>
      </p:pic>
      <p:sp>
        <p:nvSpPr>
          <p:cNvPr id="24" name="Arrow: Right 23">
            <a:extLst>
              <a:ext uri="{FF2B5EF4-FFF2-40B4-BE49-F238E27FC236}">
                <a16:creationId xmlns:a16="http://schemas.microsoft.com/office/drawing/2014/main" id="{0350C01C-CA24-497E-966E-5192297AFBFE}"/>
              </a:ext>
            </a:extLst>
          </p:cNvPr>
          <p:cNvSpPr/>
          <p:nvPr/>
        </p:nvSpPr>
        <p:spPr>
          <a:xfrm>
            <a:off x="7127588" y="4069298"/>
            <a:ext cx="1196122" cy="5599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clipart&#10;&#10;Description generated with very high confidence">
            <a:extLst>
              <a:ext uri="{FF2B5EF4-FFF2-40B4-BE49-F238E27FC236}">
                <a16:creationId xmlns:a16="http://schemas.microsoft.com/office/drawing/2014/main" id="{3FDAF731-B7F6-48DE-B275-0ED322D7542B}"/>
              </a:ext>
            </a:extLst>
          </p:cNvPr>
          <p:cNvPicPr>
            <a:picLocks noChangeAspect="1"/>
          </p:cNvPicPr>
          <p:nvPr/>
        </p:nvPicPr>
        <p:blipFill>
          <a:blip r:embed="rId4"/>
          <a:stretch>
            <a:fillRect/>
          </a:stretch>
        </p:blipFill>
        <p:spPr>
          <a:xfrm>
            <a:off x="772049" y="3673511"/>
            <a:ext cx="482321" cy="490694"/>
          </a:xfrm>
          <a:prstGeom prst="rect">
            <a:avLst/>
          </a:prstGeom>
        </p:spPr>
      </p:pic>
      <p:pic>
        <p:nvPicPr>
          <p:cNvPr id="7" name="Picture 4" descr="A picture containing clipart&#10;&#10;Description generated with very high confidence">
            <a:extLst>
              <a:ext uri="{FF2B5EF4-FFF2-40B4-BE49-F238E27FC236}">
                <a16:creationId xmlns:a16="http://schemas.microsoft.com/office/drawing/2014/main" id="{A6A604DD-0A0E-4C12-8796-1600EE4B2167}"/>
              </a:ext>
            </a:extLst>
          </p:cNvPr>
          <p:cNvPicPr>
            <a:picLocks noChangeAspect="1"/>
          </p:cNvPicPr>
          <p:nvPr/>
        </p:nvPicPr>
        <p:blipFill>
          <a:blip r:embed="rId4"/>
          <a:stretch>
            <a:fillRect/>
          </a:stretch>
        </p:blipFill>
        <p:spPr>
          <a:xfrm>
            <a:off x="7194621" y="2777533"/>
            <a:ext cx="482321" cy="490694"/>
          </a:xfrm>
          <a:prstGeom prst="rect">
            <a:avLst/>
          </a:prstGeom>
        </p:spPr>
      </p:pic>
    </p:spTree>
    <p:extLst>
      <p:ext uri="{BB962C8B-B14F-4D97-AF65-F5344CB8AC3E}">
        <p14:creationId xmlns:p14="http://schemas.microsoft.com/office/powerpoint/2010/main" val="3885008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503DE-A2E7-4A2C-90C7-56272360EAFD}"/>
              </a:ext>
            </a:extLst>
          </p:cNvPr>
          <p:cNvSpPr>
            <a:spLocks noGrp="1"/>
          </p:cNvSpPr>
          <p:nvPr>
            <p:ph type="title"/>
          </p:nvPr>
        </p:nvSpPr>
        <p:spPr/>
        <p:txBody>
          <a:bodyPr/>
          <a:lstStyle/>
          <a:p>
            <a:r>
              <a:rPr lang="en-US" b="1">
                <a:cs typeface="Calibri Light"/>
              </a:rPr>
              <a:t>UPDATES: Function mappings</a:t>
            </a:r>
          </a:p>
        </p:txBody>
      </p:sp>
      <p:sp>
        <p:nvSpPr>
          <p:cNvPr id="4" name="Rectangle 3">
            <a:extLst>
              <a:ext uri="{FF2B5EF4-FFF2-40B4-BE49-F238E27FC236}">
                <a16:creationId xmlns:a16="http://schemas.microsoft.com/office/drawing/2014/main" id="{E52D193C-380A-4480-A96E-F0DAA6967DCF}"/>
              </a:ext>
            </a:extLst>
          </p:cNvPr>
          <p:cNvSpPr/>
          <p:nvPr/>
        </p:nvSpPr>
        <p:spPr>
          <a:xfrm>
            <a:off x="1819846" y="4134112"/>
            <a:ext cx="3099257" cy="11859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Calibri"/>
              </a:rPr>
              <a:t>Valgrind</a:t>
            </a:r>
            <a:r>
              <a:rPr lang="en-US" dirty="0">
                <a:solidFill>
                  <a:schemeClr val="tx1"/>
                </a:solidFill>
                <a:latin typeface="Calibri"/>
              </a:rPr>
              <a:t>/</a:t>
            </a:r>
            <a:r>
              <a:rPr lang="en-US" dirty="0" err="1">
                <a:solidFill>
                  <a:schemeClr val="tx1"/>
                </a:solidFill>
                <a:cs typeface="Calibri"/>
              </a:rPr>
              <a:t>Callgrind</a:t>
            </a:r>
            <a:r>
              <a:rPr lang="en-US" dirty="0">
                <a:solidFill>
                  <a:schemeClr val="tx1"/>
                </a:solidFill>
                <a:cs typeface="Calibri"/>
              </a:rPr>
              <a:t> for call tree analysis/post processing tool/script</a:t>
            </a:r>
          </a:p>
        </p:txBody>
      </p:sp>
      <p:sp>
        <p:nvSpPr>
          <p:cNvPr id="7" name="Arrow: Right 6">
            <a:extLst>
              <a:ext uri="{FF2B5EF4-FFF2-40B4-BE49-F238E27FC236}">
                <a16:creationId xmlns:a16="http://schemas.microsoft.com/office/drawing/2014/main" id="{1634C193-0C4C-4C30-940E-1E8AE65DA369}"/>
              </a:ext>
            </a:extLst>
          </p:cNvPr>
          <p:cNvSpPr/>
          <p:nvPr/>
        </p:nvSpPr>
        <p:spPr>
          <a:xfrm rot="-60000">
            <a:off x="5429611" y="4516799"/>
            <a:ext cx="1196122" cy="5599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10" descr="A close up of a sign&#10;&#10;Description generated with very high confidence">
            <a:extLst>
              <a:ext uri="{FF2B5EF4-FFF2-40B4-BE49-F238E27FC236}">
                <a16:creationId xmlns:a16="http://schemas.microsoft.com/office/drawing/2014/main" id="{D9CB5EB2-AC29-4D00-97EC-771F9DCE9D34}"/>
              </a:ext>
            </a:extLst>
          </p:cNvPr>
          <p:cNvPicPr>
            <a:picLocks noChangeAspect="1"/>
          </p:cNvPicPr>
          <p:nvPr/>
        </p:nvPicPr>
        <p:blipFill>
          <a:blip r:embed="rId2"/>
          <a:stretch>
            <a:fillRect/>
          </a:stretch>
        </p:blipFill>
        <p:spPr>
          <a:xfrm>
            <a:off x="6959029" y="2106972"/>
            <a:ext cx="1311870" cy="888787"/>
          </a:xfrm>
          <a:prstGeom prst="rect">
            <a:avLst/>
          </a:prstGeom>
        </p:spPr>
      </p:pic>
      <p:sp>
        <p:nvSpPr>
          <p:cNvPr id="12" name="Arrow: Right 11">
            <a:extLst>
              <a:ext uri="{FF2B5EF4-FFF2-40B4-BE49-F238E27FC236}">
                <a16:creationId xmlns:a16="http://schemas.microsoft.com/office/drawing/2014/main" id="{378DA428-50B2-4049-BAC9-E725ADE964F0}"/>
              </a:ext>
            </a:extLst>
          </p:cNvPr>
          <p:cNvSpPr/>
          <p:nvPr/>
        </p:nvSpPr>
        <p:spPr>
          <a:xfrm rot="19680000">
            <a:off x="5333127" y="3283623"/>
            <a:ext cx="1247492" cy="5599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3" descr="Turtle web app">
            <a:extLst>
              <a:ext uri="{FF2B5EF4-FFF2-40B4-BE49-F238E27FC236}">
                <a16:creationId xmlns:a16="http://schemas.microsoft.com/office/drawing/2014/main" id="{B6398895-160A-4A7A-9FD5-4E4771BAB1C6}"/>
              </a:ext>
            </a:extLst>
          </p:cNvPr>
          <p:cNvPicPr>
            <a:picLocks noChangeAspect="1"/>
          </p:cNvPicPr>
          <p:nvPr/>
        </p:nvPicPr>
        <p:blipFill>
          <a:blip r:embed="rId3"/>
          <a:stretch>
            <a:fillRect/>
          </a:stretch>
        </p:blipFill>
        <p:spPr>
          <a:xfrm>
            <a:off x="6959029" y="3989024"/>
            <a:ext cx="2760323" cy="1748152"/>
          </a:xfrm>
          <a:prstGeom prst="rect">
            <a:avLst/>
          </a:prstGeom>
        </p:spPr>
      </p:pic>
      <p:sp>
        <p:nvSpPr>
          <p:cNvPr id="16" name="Speech Bubble: Oval 15">
            <a:extLst>
              <a:ext uri="{FF2B5EF4-FFF2-40B4-BE49-F238E27FC236}">
                <a16:creationId xmlns:a16="http://schemas.microsoft.com/office/drawing/2014/main" id="{28F18D1E-4824-4663-87FC-AA29A7384C34}"/>
              </a:ext>
            </a:extLst>
          </p:cNvPr>
          <p:cNvSpPr/>
          <p:nvPr/>
        </p:nvSpPr>
        <p:spPr>
          <a:xfrm>
            <a:off x="908862" y="2239593"/>
            <a:ext cx="4609835" cy="1525404"/>
          </a:xfrm>
          <a:prstGeom prst="wedgeEllipse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cs typeface="Calibri"/>
              </a:rPr>
              <a:t>Call </a:t>
            </a:r>
            <a:r>
              <a:rPr lang="en-US" sz="1400" dirty="0" err="1">
                <a:solidFill>
                  <a:schemeClr val="tx1"/>
                </a:solidFill>
                <a:cs typeface="Calibri"/>
              </a:rPr>
              <a:t>pdls</a:t>
            </a:r>
            <a:r>
              <a:rPr lang="en-US" sz="1400" dirty="0">
                <a:solidFill>
                  <a:schemeClr val="tx1"/>
                </a:solidFill>
                <a:cs typeface="Calibri"/>
              </a:rPr>
              <a:t> application using </a:t>
            </a:r>
            <a:r>
              <a:rPr lang="en-US" sz="1400" dirty="0" err="1">
                <a:solidFill>
                  <a:schemeClr val="tx1"/>
                </a:solidFill>
                <a:cs typeface="Calibri"/>
              </a:rPr>
              <a:t>valgrind</a:t>
            </a:r>
            <a:r>
              <a:rPr lang="en-US" sz="1400" dirty="0">
                <a:solidFill>
                  <a:schemeClr val="tx1"/>
                </a:solidFill>
                <a:cs typeface="Calibri"/>
              </a:rPr>
              <a:t> instrumentation to generate a </a:t>
            </a:r>
            <a:r>
              <a:rPr lang="en-US" sz="1400" dirty="0" err="1">
                <a:solidFill>
                  <a:schemeClr val="tx1"/>
                </a:solidFill>
                <a:cs typeface="Calibri"/>
              </a:rPr>
              <a:t>formated</a:t>
            </a:r>
            <a:r>
              <a:rPr lang="en-US" sz="1400" dirty="0">
                <a:solidFill>
                  <a:schemeClr val="tx1"/>
                </a:solidFill>
                <a:cs typeface="Calibri"/>
              </a:rPr>
              <a:t> log file with following </a:t>
            </a:r>
            <a:r>
              <a:rPr lang="en-US" sz="1400" dirty="0" err="1">
                <a:solidFill>
                  <a:schemeClr val="tx1"/>
                </a:solidFill>
                <a:cs typeface="Calibri"/>
              </a:rPr>
              <a:t>informations</a:t>
            </a:r>
            <a:r>
              <a:rPr lang="en-US" sz="1400" dirty="0">
                <a:solidFill>
                  <a:schemeClr val="tx1"/>
                </a:solidFill>
                <a:cs typeface="Calibri"/>
              </a:rPr>
              <a:t>:</a:t>
            </a:r>
            <a:endParaRPr lang="en-US" dirty="0">
              <a:solidFill>
                <a:schemeClr val="tx1"/>
              </a:solidFill>
              <a:cs typeface="Calibri"/>
            </a:endParaRPr>
          </a:p>
          <a:p>
            <a:pPr marL="342900" indent="-342900">
              <a:buAutoNum type="arabicPeriod"/>
            </a:pPr>
            <a:r>
              <a:rPr lang="en-US" sz="1400" dirty="0">
                <a:solidFill>
                  <a:schemeClr val="tx1"/>
                </a:solidFill>
                <a:cs typeface="Calibri"/>
              </a:rPr>
              <a:t>testcase full path</a:t>
            </a:r>
          </a:p>
          <a:p>
            <a:pPr marL="342900" indent="-342900">
              <a:buAutoNum type="arabicPeriod"/>
            </a:pPr>
            <a:r>
              <a:rPr lang="en-US" sz="1400" dirty="0">
                <a:solidFill>
                  <a:schemeClr val="tx1"/>
                </a:solidFill>
                <a:cs typeface="Calibri"/>
              </a:rPr>
              <a:t>Functions visited</a:t>
            </a:r>
          </a:p>
        </p:txBody>
      </p:sp>
      <p:pic>
        <p:nvPicPr>
          <p:cNvPr id="3" name="Picture 4" descr="A picture containing clipart&#10;&#10;Description generated with very high confidence">
            <a:extLst>
              <a:ext uri="{FF2B5EF4-FFF2-40B4-BE49-F238E27FC236}">
                <a16:creationId xmlns:a16="http://schemas.microsoft.com/office/drawing/2014/main" id="{A60C2B4C-B09E-4B7E-9680-7CD83210D01C}"/>
              </a:ext>
            </a:extLst>
          </p:cNvPr>
          <p:cNvPicPr>
            <a:picLocks noChangeAspect="1"/>
          </p:cNvPicPr>
          <p:nvPr/>
        </p:nvPicPr>
        <p:blipFill>
          <a:blip r:embed="rId4"/>
          <a:stretch>
            <a:fillRect/>
          </a:stretch>
        </p:blipFill>
        <p:spPr>
          <a:xfrm>
            <a:off x="1575917" y="3866104"/>
            <a:ext cx="482321" cy="490694"/>
          </a:xfrm>
          <a:prstGeom prst="rect">
            <a:avLst/>
          </a:prstGeom>
        </p:spPr>
      </p:pic>
      <p:pic>
        <p:nvPicPr>
          <p:cNvPr id="6" name="Picture 4" descr="A picture containing clipart&#10;&#10;Description generated with very high confidence">
            <a:extLst>
              <a:ext uri="{FF2B5EF4-FFF2-40B4-BE49-F238E27FC236}">
                <a16:creationId xmlns:a16="http://schemas.microsoft.com/office/drawing/2014/main" id="{FA1F8192-77BF-4817-BF4B-513AEE7021CC}"/>
              </a:ext>
            </a:extLst>
          </p:cNvPr>
          <p:cNvPicPr>
            <a:picLocks noChangeAspect="1"/>
          </p:cNvPicPr>
          <p:nvPr/>
        </p:nvPicPr>
        <p:blipFill>
          <a:blip r:embed="rId4"/>
          <a:stretch>
            <a:fillRect/>
          </a:stretch>
        </p:blipFill>
        <p:spPr>
          <a:xfrm>
            <a:off x="8618137" y="4896060"/>
            <a:ext cx="415332" cy="423705"/>
          </a:xfrm>
          <a:prstGeom prst="rect">
            <a:avLst/>
          </a:prstGeom>
        </p:spPr>
      </p:pic>
    </p:spTree>
    <p:extLst>
      <p:ext uri="{BB962C8B-B14F-4D97-AF65-F5344CB8AC3E}">
        <p14:creationId xmlns:p14="http://schemas.microsoft.com/office/powerpoint/2010/main" val="1608334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4AA06-A950-4C09-9C19-F28B2897BA05}"/>
              </a:ext>
            </a:extLst>
          </p:cNvPr>
          <p:cNvSpPr>
            <a:spLocks noGrp="1"/>
          </p:cNvSpPr>
          <p:nvPr>
            <p:ph type="title"/>
          </p:nvPr>
        </p:nvSpPr>
        <p:spPr/>
        <p:txBody>
          <a:bodyPr/>
          <a:lstStyle/>
          <a:p>
            <a:r>
              <a:rPr lang="en-US" b="1">
                <a:cs typeface="Calibri Light"/>
              </a:rPr>
              <a:t>UPDATES: Checksums</a:t>
            </a:r>
          </a:p>
        </p:txBody>
      </p:sp>
      <p:sp>
        <p:nvSpPr>
          <p:cNvPr id="5" name="Rectangle 4">
            <a:extLst>
              <a:ext uri="{FF2B5EF4-FFF2-40B4-BE49-F238E27FC236}">
                <a16:creationId xmlns:a16="http://schemas.microsoft.com/office/drawing/2014/main" id="{26F91007-88D8-4955-AC18-75F874B31513}"/>
              </a:ext>
            </a:extLst>
          </p:cNvPr>
          <p:cNvSpPr/>
          <p:nvPr/>
        </p:nvSpPr>
        <p:spPr>
          <a:xfrm>
            <a:off x="1452076" y="4075339"/>
            <a:ext cx="2521246" cy="11448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a:rPr>
              <a:t>pdls/tests/turtle-tests.sh</a:t>
            </a:r>
            <a:endParaRPr lang="en-US" dirty="0">
              <a:solidFill>
                <a:schemeClr val="tx1"/>
              </a:solidFill>
              <a:cs typeface="Calibri"/>
            </a:endParaRPr>
          </a:p>
        </p:txBody>
      </p:sp>
      <p:sp>
        <p:nvSpPr>
          <p:cNvPr id="9" name="Arrow: Right 8">
            <a:extLst>
              <a:ext uri="{FF2B5EF4-FFF2-40B4-BE49-F238E27FC236}">
                <a16:creationId xmlns:a16="http://schemas.microsoft.com/office/drawing/2014/main" id="{9A6AAD97-D27F-4A80-9FE2-106F0AD19772}"/>
              </a:ext>
            </a:extLst>
          </p:cNvPr>
          <p:cNvSpPr/>
          <p:nvPr/>
        </p:nvSpPr>
        <p:spPr>
          <a:xfrm rot="-60000">
            <a:off x="4772994" y="4719458"/>
            <a:ext cx="1196122" cy="5599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close up of a sign&#10;&#10;Description generated with very high confidence">
            <a:extLst>
              <a:ext uri="{FF2B5EF4-FFF2-40B4-BE49-F238E27FC236}">
                <a16:creationId xmlns:a16="http://schemas.microsoft.com/office/drawing/2014/main" id="{5127ABEB-DA40-416B-9ED6-5684724A0539}"/>
              </a:ext>
            </a:extLst>
          </p:cNvPr>
          <p:cNvPicPr>
            <a:picLocks noChangeAspect="1"/>
          </p:cNvPicPr>
          <p:nvPr/>
        </p:nvPicPr>
        <p:blipFill>
          <a:blip r:embed="rId2"/>
          <a:stretch>
            <a:fillRect/>
          </a:stretch>
        </p:blipFill>
        <p:spPr>
          <a:xfrm>
            <a:off x="6278092" y="2731162"/>
            <a:ext cx="1311870" cy="888787"/>
          </a:xfrm>
          <a:prstGeom prst="rect">
            <a:avLst/>
          </a:prstGeom>
        </p:spPr>
      </p:pic>
      <p:sp>
        <p:nvSpPr>
          <p:cNvPr id="13" name="Arrow: Right 12">
            <a:extLst>
              <a:ext uri="{FF2B5EF4-FFF2-40B4-BE49-F238E27FC236}">
                <a16:creationId xmlns:a16="http://schemas.microsoft.com/office/drawing/2014/main" id="{96E4C37E-DF64-4AC3-8218-C31CDEBD31C4}"/>
              </a:ext>
            </a:extLst>
          </p:cNvPr>
          <p:cNvSpPr/>
          <p:nvPr/>
        </p:nvSpPr>
        <p:spPr>
          <a:xfrm rot="19680000">
            <a:off x="4676510" y="3389006"/>
            <a:ext cx="1247492" cy="5599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3" descr="A screenshot of a cell phone&#10;&#10;Description generated with very high confidence">
            <a:extLst>
              <a:ext uri="{FF2B5EF4-FFF2-40B4-BE49-F238E27FC236}">
                <a16:creationId xmlns:a16="http://schemas.microsoft.com/office/drawing/2014/main" id="{D6B15211-E8EF-4508-BA89-8021884A6AEB}"/>
              </a:ext>
            </a:extLst>
          </p:cNvPr>
          <p:cNvPicPr>
            <a:picLocks noChangeAspect="1"/>
          </p:cNvPicPr>
          <p:nvPr/>
        </p:nvPicPr>
        <p:blipFill>
          <a:blip r:embed="rId3"/>
          <a:stretch>
            <a:fillRect/>
          </a:stretch>
        </p:blipFill>
        <p:spPr>
          <a:xfrm>
            <a:off x="6310518" y="4297066"/>
            <a:ext cx="2760323" cy="1748152"/>
          </a:xfrm>
          <a:prstGeom prst="rect">
            <a:avLst/>
          </a:prstGeom>
        </p:spPr>
      </p:pic>
      <p:sp>
        <p:nvSpPr>
          <p:cNvPr id="17" name="Speech Bubble: Oval 16">
            <a:extLst>
              <a:ext uri="{FF2B5EF4-FFF2-40B4-BE49-F238E27FC236}">
                <a16:creationId xmlns:a16="http://schemas.microsoft.com/office/drawing/2014/main" id="{CE9B8D57-479F-4196-9D13-9A83BC4CC849}"/>
              </a:ext>
            </a:extLst>
          </p:cNvPr>
          <p:cNvSpPr/>
          <p:nvPr/>
        </p:nvSpPr>
        <p:spPr>
          <a:xfrm>
            <a:off x="603758" y="2004509"/>
            <a:ext cx="4228835" cy="1663211"/>
          </a:xfrm>
          <a:prstGeom prst="wedgeEllipse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Calibri"/>
              </a:rPr>
              <a:t>On </a:t>
            </a:r>
            <a:r>
              <a:rPr lang="en-US" sz="1400" dirty="0" err="1">
                <a:solidFill>
                  <a:schemeClr val="tx1"/>
                </a:solidFill>
                <a:cs typeface="Calibri"/>
              </a:rPr>
              <a:t>pdls</a:t>
            </a:r>
            <a:r>
              <a:rPr lang="en-US" sz="1400" dirty="0">
                <a:solidFill>
                  <a:schemeClr val="tx1"/>
                </a:solidFill>
                <a:cs typeface="Calibri"/>
              </a:rPr>
              <a:t> </a:t>
            </a:r>
            <a:r>
              <a:rPr lang="en-US" sz="1400" dirty="0" err="1">
                <a:solidFill>
                  <a:schemeClr val="tx1"/>
                </a:solidFill>
                <a:cs typeface="Calibri"/>
              </a:rPr>
              <a:t>devshell</a:t>
            </a:r>
            <a:r>
              <a:rPr lang="en-US" sz="1400" dirty="0">
                <a:solidFill>
                  <a:schemeClr val="tx1"/>
                </a:solidFill>
                <a:cs typeface="Calibri"/>
              </a:rPr>
              <a:t>, call turtle-test script with modified function name as parameter will fetch all testcases affected and do tests. On test fail case, it would generate a log file containing the new corrected checksums.</a:t>
            </a:r>
          </a:p>
        </p:txBody>
      </p:sp>
      <p:sp>
        <p:nvSpPr>
          <p:cNvPr id="18" name="Speech Bubble: Oval 17">
            <a:extLst>
              <a:ext uri="{FF2B5EF4-FFF2-40B4-BE49-F238E27FC236}">
                <a16:creationId xmlns:a16="http://schemas.microsoft.com/office/drawing/2014/main" id="{B9164AD0-47E5-4AC8-B6FF-863793CC7889}"/>
              </a:ext>
            </a:extLst>
          </p:cNvPr>
          <p:cNvSpPr/>
          <p:nvPr/>
        </p:nvSpPr>
        <p:spPr>
          <a:xfrm>
            <a:off x="7505496" y="1610590"/>
            <a:ext cx="2783672" cy="1330850"/>
          </a:xfrm>
          <a:prstGeom prst="wedgeEllipse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Calibri"/>
              </a:rPr>
              <a:t>Update master checksums via FTP or uploading the new checksums via turtle web interface.</a:t>
            </a:r>
          </a:p>
        </p:txBody>
      </p:sp>
      <p:pic>
        <p:nvPicPr>
          <p:cNvPr id="3" name="Picture 4" descr="A picture containing clipart&#10;&#10;Description generated with very high confidence">
            <a:extLst>
              <a:ext uri="{FF2B5EF4-FFF2-40B4-BE49-F238E27FC236}">
                <a16:creationId xmlns:a16="http://schemas.microsoft.com/office/drawing/2014/main" id="{BDDB8E9D-397A-4E07-851F-C41C8FC369AC}"/>
              </a:ext>
            </a:extLst>
          </p:cNvPr>
          <p:cNvPicPr>
            <a:picLocks noChangeAspect="1"/>
          </p:cNvPicPr>
          <p:nvPr/>
        </p:nvPicPr>
        <p:blipFill>
          <a:blip r:embed="rId4"/>
          <a:stretch>
            <a:fillRect/>
          </a:stretch>
        </p:blipFill>
        <p:spPr>
          <a:xfrm>
            <a:off x="4113126" y="2986873"/>
            <a:ext cx="482321" cy="490694"/>
          </a:xfrm>
          <a:prstGeom prst="rect">
            <a:avLst/>
          </a:prstGeom>
        </p:spPr>
      </p:pic>
    </p:spTree>
    <p:extLst>
      <p:ext uri="{BB962C8B-B14F-4D97-AF65-F5344CB8AC3E}">
        <p14:creationId xmlns:p14="http://schemas.microsoft.com/office/powerpoint/2010/main" val="39710642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5</Slides>
  <Notes>2</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Turtle Maintenance</vt:lpstr>
      <vt:lpstr>Maintenance types</vt:lpstr>
      <vt:lpstr>UPDATES: Testcase</vt:lpstr>
      <vt:lpstr>UPDATES: Function mappings</vt:lpstr>
      <vt:lpstr>UPDATES: Checksums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9</cp:revision>
  <dcterms:created xsi:type="dcterms:W3CDTF">2013-07-15T20:26:40Z</dcterms:created>
  <dcterms:modified xsi:type="dcterms:W3CDTF">2018-09-25T09:01:02Z</dcterms:modified>
</cp:coreProperties>
</file>