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handoutMasterIdLst>
    <p:handoutMasterId r:id="rId16"/>
  </p:handoutMasterIdLst>
  <p:sldIdLst>
    <p:sldId id="267" r:id="rId2"/>
    <p:sldId id="410" r:id="rId3"/>
    <p:sldId id="422" r:id="rId4"/>
    <p:sldId id="432" r:id="rId5"/>
    <p:sldId id="431" r:id="rId6"/>
    <p:sldId id="435" r:id="rId7"/>
    <p:sldId id="436" r:id="rId8"/>
    <p:sldId id="445" r:id="rId9"/>
    <p:sldId id="439" r:id="rId10"/>
    <p:sldId id="440" r:id="rId11"/>
    <p:sldId id="441" r:id="rId12"/>
    <p:sldId id="442" r:id="rId13"/>
    <p:sldId id="449" r:id="rId14"/>
  </p:sldIdLst>
  <p:sldSz cx="9144000" cy="6858000" type="screen4x3"/>
  <p:notesSz cx="6799263" cy="9929813"/>
  <p:defaultTextStyle>
    <a:defPPr>
      <a:defRPr lang="en-GB"/>
    </a:defPPr>
    <a:lvl1pPr algn="l" rtl="0" eaLnBrk="0" fontAlgn="base" hangingPunct="0">
      <a:spcBef>
        <a:spcPct val="0"/>
      </a:spcBef>
      <a:spcAft>
        <a:spcPct val="0"/>
      </a:spcAft>
      <a:defRPr sz="1400" kern="1200">
        <a:solidFill>
          <a:schemeClr val="tx1"/>
        </a:solidFill>
        <a:latin typeface="Tahoma" charset="0"/>
        <a:ea typeface="宋体" charset="0"/>
        <a:cs typeface="宋体" charset="0"/>
      </a:defRPr>
    </a:lvl1pPr>
    <a:lvl2pPr marL="457200" algn="l" rtl="0" eaLnBrk="0" fontAlgn="base" hangingPunct="0">
      <a:spcBef>
        <a:spcPct val="0"/>
      </a:spcBef>
      <a:spcAft>
        <a:spcPct val="0"/>
      </a:spcAft>
      <a:defRPr sz="1400" kern="1200">
        <a:solidFill>
          <a:schemeClr val="tx1"/>
        </a:solidFill>
        <a:latin typeface="Tahoma" charset="0"/>
        <a:ea typeface="宋体" charset="0"/>
        <a:cs typeface="宋体" charset="0"/>
      </a:defRPr>
    </a:lvl2pPr>
    <a:lvl3pPr marL="914400" algn="l" rtl="0" eaLnBrk="0" fontAlgn="base" hangingPunct="0">
      <a:spcBef>
        <a:spcPct val="0"/>
      </a:spcBef>
      <a:spcAft>
        <a:spcPct val="0"/>
      </a:spcAft>
      <a:defRPr sz="1400" kern="1200">
        <a:solidFill>
          <a:schemeClr val="tx1"/>
        </a:solidFill>
        <a:latin typeface="Tahoma" charset="0"/>
        <a:ea typeface="宋体" charset="0"/>
        <a:cs typeface="宋体" charset="0"/>
      </a:defRPr>
    </a:lvl3pPr>
    <a:lvl4pPr marL="1371600" algn="l" rtl="0" eaLnBrk="0" fontAlgn="base" hangingPunct="0">
      <a:spcBef>
        <a:spcPct val="0"/>
      </a:spcBef>
      <a:spcAft>
        <a:spcPct val="0"/>
      </a:spcAft>
      <a:defRPr sz="1400" kern="1200">
        <a:solidFill>
          <a:schemeClr val="tx1"/>
        </a:solidFill>
        <a:latin typeface="Tahoma" charset="0"/>
        <a:ea typeface="宋体" charset="0"/>
        <a:cs typeface="宋体" charset="0"/>
      </a:defRPr>
    </a:lvl4pPr>
    <a:lvl5pPr marL="1828800" algn="l" rtl="0" eaLnBrk="0" fontAlgn="base" hangingPunct="0">
      <a:spcBef>
        <a:spcPct val="0"/>
      </a:spcBef>
      <a:spcAft>
        <a:spcPct val="0"/>
      </a:spcAft>
      <a:defRPr sz="1400" kern="1200">
        <a:solidFill>
          <a:schemeClr val="tx1"/>
        </a:solidFill>
        <a:latin typeface="Tahoma" charset="0"/>
        <a:ea typeface="宋体" charset="0"/>
        <a:cs typeface="宋体" charset="0"/>
      </a:defRPr>
    </a:lvl5pPr>
    <a:lvl6pPr marL="2286000" algn="l" defTabSz="457200" rtl="0" eaLnBrk="1" latinLnBrk="0" hangingPunct="1">
      <a:defRPr sz="1400" kern="1200">
        <a:solidFill>
          <a:schemeClr val="tx1"/>
        </a:solidFill>
        <a:latin typeface="Tahoma" charset="0"/>
        <a:ea typeface="宋体" charset="0"/>
        <a:cs typeface="宋体" charset="0"/>
      </a:defRPr>
    </a:lvl6pPr>
    <a:lvl7pPr marL="2743200" algn="l" defTabSz="457200" rtl="0" eaLnBrk="1" latinLnBrk="0" hangingPunct="1">
      <a:defRPr sz="1400" kern="1200">
        <a:solidFill>
          <a:schemeClr val="tx1"/>
        </a:solidFill>
        <a:latin typeface="Tahoma" charset="0"/>
        <a:ea typeface="宋体" charset="0"/>
        <a:cs typeface="宋体" charset="0"/>
      </a:defRPr>
    </a:lvl7pPr>
    <a:lvl8pPr marL="3200400" algn="l" defTabSz="457200" rtl="0" eaLnBrk="1" latinLnBrk="0" hangingPunct="1">
      <a:defRPr sz="1400" kern="1200">
        <a:solidFill>
          <a:schemeClr val="tx1"/>
        </a:solidFill>
        <a:latin typeface="Tahoma" charset="0"/>
        <a:ea typeface="宋体" charset="0"/>
        <a:cs typeface="宋体" charset="0"/>
      </a:defRPr>
    </a:lvl8pPr>
    <a:lvl9pPr marL="3657600" algn="l" defTabSz="457200" rtl="0" eaLnBrk="1" latinLnBrk="0" hangingPunct="1">
      <a:defRPr sz="1400" kern="1200">
        <a:solidFill>
          <a:schemeClr val="tx1"/>
        </a:solidFill>
        <a:latin typeface="Tahoma" charset="0"/>
        <a:ea typeface="宋体" charset="0"/>
        <a:cs typeface="宋体"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ECFF"/>
    <a:srgbClr val="CCFFCC"/>
    <a:srgbClr val="000099"/>
    <a:srgbClr val="763191"/>
    <a:srgbClr val="00FF00"/>
    <a:srgbClr val="00CC00"/>
    <a:srgbClr val="CC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93951" autoAdjust="0"/>
  </p:normalViewPr>
  <p:slideViewPr>
    <p:cSldViewPr>
      <p:cViewPr varScale="1">
        <p:scale>
          <a:sx n="107" d="100"/>
          <a:sy n="107" d="100"/>
        </p:scale>
        <p:origin x="172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8" d="100"/>
          <a:sy n="38" d="100"/>
        </p:scale>
        <p:origin x="-1566" y="-84"/>
      </p:cViewPr>
      <p:guideLst>
        <p:guide orient="horz" pos="3128"/>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7378" name="Rectangle 2"/>
          <p:cNvSpPr>
            <a:spLocks noGrp="1" noChangeArrowheads="1"/>
          </p:cNvSpPr>
          <p:nvPr>
            <p:ph type="hdr" sz="quarter"/>
          </p:nvPr>
        </p:nvSpPr>
        <p:spPr bwMode="auto">
          <a:xfrm>
            <a:off x="0" y="0"/>
            <a:ext cx="2946142" cy="497510"/>
          </a:xfrm>
          <a:prstGeom prst="rect">
            <a:avLst/>
          </a:prstGeom>
          <a:noFill/>
          <a:ln w="9525">
            <a:noFill/>
            <a:miter lim="800000"/>
            <a:headEnd/>
            <a:tailEnd/>
          </a:ln>
          <a:effectLst/>
        </p:spPr>
        <p:txBody>
          <a:bodyPr vert="horz" wrap="square" lIns="92827" tIns="46414" rIns="92827" bIns="46414" numCol="1" anchor="t" anchorCtr="0" compatLnSpc="1">
            <a:prstTxWarp prst="textNoShape">
              <a:avLst/>
            </a:prstTxWarp>
          </a:bodyPr>
          <a:lstStyle>
            <a:lvl1pPr algn="l" defTabSz="928688" eaLnBrk="1" hangingPunct="1">
              <a:defRPr sz="1200">
                <a:latin typeface="Tahoma" pitchFamily="1" charset="0"/>
                <a:ea typeface="SimSun" pitchFamily="2" charset="-122"/>
                <a:cs typeface="+mn-cs"/>
              </a:defRPr>
            </a:lvl1pPr>
          </a:lstStyle>
          <a:p>
            <a:pPr>
              <a:defRPr/>
            </a:pPr>
            <a:endParaRPr lang="en-US"/>
          </a:p>
        </p:txBody>
      </p:sp>
      <p:sp>
        <p:nvSpPr>
          <p:cNvPr id="357379" name="Rectangle 3"/>
          <p:cNvSpPr>
            <a:spLocks noGrp="1" noChangeArrowheads="1"/>
          </p:cNvSpPr>
          <p:nvPr>
            <p:ph type="dt" sz="quarter" idx="1"/>
          </p:nvPr>
        </p:nvSpPr>
        <p:spPr bwMode="auto">
          <a:xfrm>
            <a:off x="3853122" y="0"/>
            <a:ext cx="2946142" cy="497510"/>
          </a:xfrm>
          <a:prstGeom prst="rect">
            <a:avLst/>
          </a:prstGeom>
          <a:noFill/>
          <a:ln w="9525">
            <a:noFill/>
            <a:miter lim="800000"/>
            <a:headEnd/>
            <a:tailEnd/>
          </a:ln>
          <a:effectLst/>
        </p:spPr>
        <p:txBody>
          <a:bodyPr vert="horz" wrap="square" lIns="92827" tIns="46414" rIns="92827" bIns="46414" numCol="1" anchor="t" anchorCtr="0" compatLnSpc="1">
            <a:prstTxWarp prst="textNoShape">
              <a:avLst/>
            </a:prstTxWarp>
          </a:bodyPr>
          <a:lstStyle>
            <a:lvl1pPr algn="r" defTabSz="928688" eaLnBrk="1" hangingPunct="1">
              <a:defRPr sz="1200">
                <a:latin typeface="Tahoma" pitchFamily="1" charset="0"/>
                <a:ea typeface="SimSun" pitchFamily="2" charset="-122"/>
                <a:cs typeface="+mn-cs"/>
              </a:defRPr>
            </a:lvl1pPr>
          </a:lstStyle>
          <a:p>
            <a:pPr>
              <a:defRPr/>
            </a:pPr>
            <a:endParaRPr lang="en-US"/>
          </a:p>
        </p:txBody>
      </p:sp>
      <p:sp>
        <p:nvSpPr>
          <p:cNvPr id="357380" name="Rectangle 4"/>
          <p:cNvSpPr>
            <a:spLocks noGrp="1" noChangeArrowheads="1"/>
          </p:cNvSpPr>
          <p:nvPr>
            <p:ph type="ftr" sz="quarter" idx="2"/>
          </p:nvPr>
        </p:nvSpPr>
        <p:spPr bwMode="auto">
          <a:xfrm>
            <a:off x="0" y="9432305"/>
            <a:ext cx="2946142" cy="497509"/>
          </a:xfrm>
          <a:prstGeom prst="rect">
            <a:avLst/>
          </a:prstGeom>
          <a:noFill/>
          <a:ln w="9525">
            <a:noFill/>
            <a:miter lim="800000"/>
            <a:headEnd/>
            <a:tailEnd/>
          </a:ln>
          <a:effectLst/>
        </p:spPr>
        <p:txBody>
          <a:bodyPr vert="horz" wrap="square" lIns="92827" tIns="46414" rIns="92827" bIns="46414" numCol="1" anchor="b" anchorCtr="0" compatLnSpc="1">
            <a:prstTxWarp prst="textNoShape">
              <a:avLst/>
            </a:prstTxWarp>
          </a:bodyPr>
          <a:lstStyle>
            <a:lvl1pPr algn="l" defTabSz="928688" eaLnBrk="1" hangingPunct="1">
              <a:defRPr sz="1200">
                <a:latin typeface="Tahoma" pitchFamily="1" charset="0"/>
                <a:ea typeface="SimSun" pitchFamily="2" charset="-122"/>
                <a:cs typeface="+mn-cs"/>
              </a:defRPr>
            </a:lvl1pPr>
          </a:lstStyle>
          <a:p>
            <a:pPr>
              <a:defRPr/>
            </a:pPr>
            <a:endParaRPr lang="en-US"/>
          </a:p>
        </p:txBody>
      </p:sp>
      <p:sp>
        <p:nvSpPr>
          <p:cNvPr id="357381" name="Rectangle 5"/>
          <p:cNvSpPr>
            <a:spLocks noGrp="1" noChangeArrowheads="1"/>
          </p:cNvSpPr>
          <p:nvPr>
            <p:ph type="sldNum" sz="quarter" idx="3"/>
          </p:nvPr>
        </p:nvSpPr>
        <p:spPr bwMode="auto">
          <a:xfrm>
            <a:off x="3853122" y="9432305"/>
            <a:ext cx="2946142" cy="497509"/>
          </a:xfrm>
          <a:prstGeom prst="rect">
            <a:avLst/>
          </a:prstGeom>
          <a:noFill/>
          <a:ln w="9525">
            <a:noFill/>
            <a:miter lim="800000"/>
            <a:headEnd/>
            <a:tailEnd/>
          </a:ln>
          <a:effectLst/>
        </p:spPr>
        <p:txBody>
          <a:bodyPr vert="horz" wrap="square" lIns="92827" tIns="46414" rIns="92827" bIns="46414" numCol="1" anchor="b" anchorCtr="0" compatLnSpc="1">
            <a:prstTxWarp prst="textNoShape">
              <a:avLst/>
            </a:prstTxWarp>
          </a:bodyPr>
          <a:lstStyle>
            <a:lvl1pPr algn="r" defTabSz="928688" eaLnBrk="1" hangingPunct="1">
              <a:defRPr sz="1200"/>
            </a:lvl1pPr>
          </a:lstStyle>
          <a:p>
            <a:fld id="{3FAAC89D-06C8-C243-AE58-2B20781BE172}" type="slidenum">
              <a:rPr lang="en-US"/>
              <a:pPr/>
              <a:t>‹#›</a:t>
            </a:fld>
            <a:endParaRPr lang="en-US"/>
          </a:p>
        </p:txBody>
      </p:sp>
    </p:spTree>
    <p:extLst>
      <p:ext uri="{BB962C8B-B14F-4D97-AF65-F5344CB8AC3E}">
        <p14:creationId xmlns:p14="http://schemas.microsoft.com/office/powerpoint/2010/main" val="2785753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2946142" cy="497510"/>
          </a:xfrm>
          <a:prstGeom prst="rect">
            <a:avLst/>
          </a:prstGeom>
          <a:noFill/>
          <a:ln w="9525">
            <a:noFill/>
            <a:miter lim="800000"/>
            <a:headEnd/>
            <a:tailEnd/>
          </a:ln>
          <a:effectLst/>
        </p:spPr>
        <p:txBody>
          <a:bodyPr vert="horz" wrap="none" lIns="92827" tIns="46414" rIns="92827" bIns="46414" numCol="1" anchor="t" anchorCtr="0" compatLnSpc="1">
            <a:prstTxWarp prst="textNoShape">
              <a:avLst/>
            </a:prstTxWarp>
          </a:bodyPr>
          <a:lstStyle>
            <a:lvl1pPr algn="l" defTabSz="928688" eaLnBrk="1" hangingPunct="1">
              <a:defRPr sz="1200">
                <a:latin typeface="Tahoma" pitchFamily="1" charset="0"/>
                <a:ea typeface="SimSun" pitchFamily="2" charset="-122"/>
                <a:cs typeface="+mn-cs"/>
              </a:defRPr>
            </a:lvl1pPr>
          </a:lstStyle>
          <a:p>
            <a:pPr>
              <a:defRPr/>
            </a:pPr>
            <a:endParaRPr lang="en-US" altLang="zh-CN"/>
          </a:p>
        </p:txBody>
      </p:sp>
      <p:sp>
        <p:nvSpPr>
          <p:cNvPr id="188419" name="Rectangle 3"/>
          <p:cNvSpPr>
            <a:spLocks noGrp="1" noChangeArrowheads="1"/>
          </p:cNvSpPr>
          <p:nvPr>
            <p:ph type="dt" idx="1"/>
          </p:nvPr>
        </p:nvSpPr>
        <p:spPr bwMode="auto">
          <a:xfrm>
            <a:off x="3853122" y="0"/>
            <a:ext cx="2946142" cy="497510"/>
          </a:xfrm>
          <a:prstGeom prst="rect">
            <a:avLst/>
          </a:prstGeom>
          <a:noFill/>
          <a:ln w="9525">
            <a:noFill/>
            <a:miter lim="800000"/>
            <a:headEnd/>
            <a:tailEnd/>
          </a:ln>
          <a:effectLst/>
        </p:spPr>
        <p:txBody>
          <a:bodyPr vert="horz" wrap="none" lIns="92827" tIns="46414" rIns="92827" bIns="46414" numCol="1" anchor="t" anchorCtr="0" compatLnSpc="1">
            <a:prstTxWarp prst="textNoShape">
              <a:avLst/>
            </a:prstTxWarp>
          </a:bodyPr>
          <a:lstStyle>
            <a:lvl1pPr algn="r" defTabSz="928688" eaLnBrk="1" hangingPunct="1">
              <a:defRPr sz="1200">
                <a:latin typeface="Tahoma" pitchFamily="1" charset="0"/>
                <a:ea typeface="SimSun" pitchFamily="2" charset="-122"/>
                <a:cs typeface="+mn-cs"/>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920750" y="746125"/>
            <a:ext cx="4960938" cy="372268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8421" name="Rectangle 5"/>
          <p:cNvSpPr>
            <a:spLocks noGrp="1" noChangeArrowheads="1"/>
          </p:cNvSpPr>
          <p:nvPr>
            <p:ph type="body" sz="quarter" idx="3"/>
          </p:nvPr>
        </p:nvSpPr>
        <p:spPr bwMode="auto">
          <a:xfrm>
            <a:off x="906980" y="4718700"/>
            <a:ext cx="4985304" cy="4465699"/>
          </a:xfrm>
          <a:prstGeom prst="rect">
            <a:avLst/>
          </a:prstGeom>
          <a:noFill/>
          <a:ln w="9525">
            <a:noFill/>
            <a:miter lim="800000"/>
            <a:headEnd/>
            <a:tailEnd/>
          </a:ln>
          <a:effectLst/>
        </p:spPr>
        <p:txBody>
          <a:bodyPr vert="horz" wrap="none" lIns="92827" tIns="46414" rIns="92827" bIns="464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88422" name="Rectangle 6"/>
          <p:cNvSpPr>
            <a:spLocks noGrp="1" noChangeArrowheads="1"/>
          </p:cNvSpPr>
          <p:nvPr>
            <p:ph type="ftr" sz="quarter" idx="4"/>
          </p:nvPr>
        </p:nvSpPr>
        <p:spPr bwMode="auto">
          <a:xfrm>
            <a:off x="0" y="9432305"/>
            <a:ext cx="2946142" cy="497509"/>
          </a:xfrm>
          <a:prstGeom prst="rect">
            <a:avLst/>
          </a:prstGeom>
          <a:noFill/>
          <a:ln w="9525">
            <a:noFill/>
            <a:miter lim="800000"/>
            <a:headEnd/>
            <a:tailEnd/>
          </a:ln>
          <a:effectLst/>
        </p:spPr>
        <p:txBody>
          <a:bodyPr vert="horz" wrap="none" lIns="92827" tIns="46414" rIns="92827" bIns="46414" numCol="1" anchor="b" anchorCtr="0" compatLnSpc="1">
            <a:prstTxWarp prst="textNoShape">
              <a:avLst/>
            </a:prstTxWarp>
          </a:bodyPr>
          <a:lstStyle>
            <a:lvl1pPr algn="l" defTabSz="928688" eaLnBrk="1" hangingPunct="1">
              <a:defRPr sz="1200">
                <a:latin typeface="Tahoma" pitchFamily="1" charset="0"/>
                <a:ea typeface="SimSun" pitchFamily="2" charset="-122"/>
                <a:cs typeface="+mn-cs"/>
              </a:defRPr>
            </a:lvl1pPr>
          </a:lstStyle>
          <a:p>
            <a:pPr>
              <a:defRPr/>
            </a:pPr>
            <a:endParaRPr lang="en-US" altLang="zh-CN"/>
          </a:p>
        </p:txBody>
      </p:sp>
      <p:sp>
        <p:nvSpPr>
          <p:cNvPr id="188423" name="Rectangle 7"/>
          <p:cNvSpPr>
            <a:spLocks noGrp="1" noChangeArrowheads="1"/>
          </p:cNvSpPr>
          <p:nvPr>
            <p:ph type="sldNum" sz="quarter" idx="5"/>
          </p:nvPr>
        </p:nvSpPr>
        <p:spPr bwMode="auto">
          <a:xfrm>
            <a:off x="3853122" y="9432305"/>
            <a:ext cx="2946142" cy="497509"/>
          </a:xfrm>
          <a:prstGeom prst="rect">
            <a:avLst/>
          </a:prstGeom>
          <a:noFill/>
          <a:ln w="9525">
            <a:noFill/>
            <a:miter lim="800000"/>
            <a:headEnd/>
            <a:tailEnd/>
          </a:ln>
          <a:effectLst/>
        </p:spPr>
        <p:txBody>
          <a:bodyPr vert="horz" wrap="none" lIns="92827" tIns="46414" rIns="92827" bIns="46414" numCol="1" anchor="b" anchorCtr="0" compatLnSpc="1">
            <a:prstTxWarp prst="textNoShape">
              <a:avLst/>
            </a:prstTxWarp>
          </a:bodyPr>
          <a:lstStyle>
            <a:lvl1pPr algn="r" defTabSz="928688" eaLnBrk="1" hangingPunct="1">
              <a:defRPr sz="1200"/>
            </a:lvl1pPr>
          </a:lstStyle>
          <a:p>
            <a:fld id="{9FFD1564-59C1-2F4D-A8AA-609E114226C2}" type="slidenum">
              <a:rPr lang="en-US" altLang="zh-CN"/>
              <a:pPr/>
              <a:t>‹#›</a:t>
            </a:fld>
            <a:endParaRPr lang="en-US" altLang="zh-CN"/>
          </a:p>
        </p:txBody>
      </p:sp>
    </p:spTree>
    <p:extLst>
      <p:ext uri="{BB962C8B-B14F-4D97-AF65-F5344CB8AC3E}">
        <p14:creationId xmlns:p14="http://schemas.microsoft.com/office/powerpoint/2010/main" val="4159740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Times New Roman" pitchFamily="1" charset="0"/>
        <a:ea typeface="宋体" pitchFamily="2" charset="-122"/>
        <a:cs typeface="宋体" charset="0"/>
      </a:defRPr>
    </a:lvl2pPr>
    <a:lvl3pPr marL="914400" algn="l" rtl="0" eaLnBrk="0" fontAlgn="base" hangingPunct="0">
      <a:spcBef>
        <a:spcPct val="30000"/>
      </a:spcBef>
      <a:spcAft>
        <a:spcPct val="0"/>
      </a:spcAft>
      <a:defRPr sz="1200" kern="1200">
        <a:solidFill>
          <a:schemeClr val="tx1"/>
        </a:solidFill>
        <a:latin typeface="Times New Roman" pitchFamily="1" charset="0"/>
        <a:ea typeface="宋体" pitchFamily="2" charset="-122"/>
        <a:cs typeface="宋体" charset="0"/>
      </a:defRPr>
    </a:lvl3pPr>
    <a:lvl4pPr marL="1371600" algn="l" rtl="0" eaLnBrk="0" fontAlgn="base" hangingPunct="0">
      <a:spcBef>
        <a:spcPct val="30000"/>
      </a:spcBef>
      <a:spcAft>
        <a:spcPct val="0"/>
      </a:spcAft>
      <a:defRPr sz="1200" kern="1200">
        <a:solidFill>
          <a:schemeClr val="tx1"/>
        </a:solidFill>
        <a:latin typeface="Times New Roman" pitchFamily="1" charset="0"/>
        <a:ea typeface="宋体" pitchFamily="2" charset="-122"/>
        <a:cs typeface="宋体" charset="0"/>
      </a:defRPr>
    </a:lvl4pPr>
    <a:lvl5pPr marL="1828800" algn="l" rtl="0" eaLnBrk="0" fontAlgn="base" hangingPunct="0">
      <a:spcBef>
        <a:spcPct val="30000"/>
      </a:spcBef>
      <a:spcAft>
        <a:spcPct val="0"/>
      </a:spcAft>
      <a:defRPr sz="1200" kern="1200">
        <a:solidFill>
          <a:schemeClr val="tx1"/>
        </a:solidFill>
        <a:latin typeface="Times New Roman" pitchFamily="1"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8688">
              <a:defRPr sz="1200">
                <a:solidFill>
                  <a:schemeClr val="tx1"/>
                </a:solidFill>
                <a:latin typeface="Times New Roman" charset="0"/>
                <a:ea typeface="宋体" charset="0"/>
                <a:cs typeface="宋体" charset="0"/>
              </a:defRPr>
            </a:lvl1pPr>
            <a:lvl2pPr marL="742950" indent="-285750" defTabSz="928688">
              <a:defRPr sz="1200">
                <a:solidFill>
                  <a:schemeClr val="tx1"/>
                </a:solidFill>
                <a:latin typeface="Times New Roman" charset="0"/>
                <a:ea typeface="宋体" charset="0"/>
                <a:cs typeface="宋体" charset="0"/>
              </a:defRPr>
            </a:lvl2pPr>
            <a:lvl3pPr marL="1143000" indent="-228600" defTabSz="928688">
              <a:defRPr sz="1200">
                <a:solidFill>
                  <a:schemeClr val="tx1"/>
                </a:solidFill>
                <a:latin typeface="Times New Roman" charset="0"/>
                <a:ea typeface="宋体" charset="0"/>
                <a:cs typeface="宋体" charset="0"/>
              </a:defRPr>
            </a:lvl3pPr>
            <a:lvl4pPr marL="1600200" indent="-228600" defTabSz="928688">
              <a:defRPr sz="1200">
                <a:solidFill>
                  <a:schemeClr val="tx1"/>
                </a:solidFill>
                <a:latin typeface="Times New Roman" charset="0"/>
                <a:ea typeface="宋体" charset="0"/>
                <a:cs typeface="宋体" charset="0"/>
              </a:defRPr>
            </a:lvl4pPr>
            <a:lvl5pPr marL="2057400" indent="-228600" defTabSz="928688">
              <a:defRPr sz="1200">
                <a:solidFill>
                  <a:schemeClr val="tx1"/>
                </a:solidFill>
                <a:latin typeface="Times New Roman" charset="0"/>
                <a:ea typeface="宋体" charset="0"/>
                <a:cs typeface="宋体" charset="0"/>
              </a:defRPr>
            </a:lvl5pPr>
            <a:lvl6pPr marL="25146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6pPr>
            <a:lvl7pPr marL="29718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7pPr>
            <a:lvl8pPr marL="34290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8pPr>
            <a:lvl9pPr marL="38862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9pPr>
          </a:lstStyle>
          <a:p>
            <a:fld id="{F6197588-7A02-CF44-8B30-F8FB5CEEE6A0}" type="slidenum">
              <a:rPr lang="en-US" altLang="zh-CN">
                <a:latin typeface="Tahoma" charset="0"/>
              </a:rPr>
              <a:pPr/>
              <a:t>1</a:t>
            </a:fld>
            <a:endParaRPr lang="en-US" altLang="zh-CN">
              <a:latin typeface="Tahoma" charset="0"/>
            </a:endParaRPr>
          </a:p>
        </p:txBody>
      </p:sp>
      <p:sp>
        <p:nvSpPr>
          <p:cNvPr id="16387" name="Rectangle 2"/>
          <p:cNvSpPr>
            <a:spLocks noGrp="1" noRot="1" noChangeAspect="1" noChangeArrowheads="1" noTextEdit="1"/>
          </p:cNvSpPr>
          <p:nvPr>
            <p:ph type="sldImg"/>
          </p:nvPr>
        </p:nvSpPr>
        <p:spPr>
          <a:xfrm>
            <a:off x="919163" y="746125"/>
            <a:ext cx="4960937" cy="3722688"/>
          </a:xfrm>
          <a:ln/>
        </p:spPr>
      </p:sp>
      <p:sp>
        <p:nvSpPr>
          <p:cNvPr id="16388" name="Rectangle 3"/>
          <p:cNvSpPr>
            <a:spLocks noGrp="1" noChangeArrowheads="1"/>
          </p:cNvSpPr>
          <p:nvPr>
            <p:ph type="body" idx="1"/>
          </p:nvPr>
        </p:nvSpPr>
        <p:spPr>
          <a:xfrm>
            <a:off x="680236" y="4717001"/>
            <a:ext cx="5438793" cy="446739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New Roman" charset="0"/>
              <a:ea typeface="宋体" charset="0"/>
            </a:endParaRPr>
          </a:p>
        </p:txBody>
      </p:sp>
    </p:spTree>
    <p:extLst>
      <p:ext uri="{BB962C8B-B14F-4D97-AF65-F5344CB8AC3E}">
        <p14:creationId xmlns:p14="http://schemas.microsoft.com/office/powerpoint/2010/main" val="1680821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8688">
              <a:defRPr sz="1200">
                <a:solidFill>
                  <a:schemeClr val="tx1"/>
                </a:solidFill>
                <a:latin typeface="Times New Roman" charset="0"/>
                <a:ea typeface="宋体" charset="0"/>
                <a:cs typeface="宋体" charset="0"/>
              </a:defRPr>
            </a:lvl1pPr>
            <a:lvl2pPr marL="742950" indent="-285750" defTabSz="928688">
              <a:defRPr sz="1200">
                <a:solidFill>
                  <a:schemeClr val="tx1"/>
                </a:solidFill>
                <a:latin typeface="Times New Roman" charset="0"/>
                <a:ea typeface="宋体" charset="0"/>
                <a:cs typeface="宋体" charset="0"/>
              </a:defRPr>
            </a:lvl2pPr>
            <a:lvl3pPr marL="1143000" indent="-228600" defTabSz="928688">
              <a:defRPr sz="1200">
                <a:solidFill>
                  <a:schemeClr val="tx1"/>
                </a:solidFill>
                <a:latin typeface="Times New Roman" charset="0"/>
                <a:ea typeface="宋体" charset="0"/>
                <a:cs typeface="宋体" charset="0"/>
              </a:defRPr>
            </a:lvl3pPr>
            <a:lvl4pPr marL="1600200" indent="-228600" defTabSz="928688">
              <a:defRPr sz="1200">
                <a:solidFill>
                  <a:schemeClr val="tx1"/>
                </a:solidFill>
                <a:latin typeface="Times New Roman" charset="0"/>
                <a:ea typeface="宋体" charset="0"/>
                <a:cs typeface="宋体" charset="0"/>
              </a:defRPr>
            </a:lvl4pPr>
            <a:lvl5pPr marL="2057400" indent="-228600" defTabSz="928688">
              <a:defRPr sz="1200">
                <a:solidFill>
                  <a:schemeClr val="tx1"/>
                </a:solidFill>
                <a:latin typeface="Times New Roman" charset="0"/>
                <a:ea typeface="宋体" charset="0"/>
                <a:cs typeface="宋体" charset="0"/>
              </a:defRPr>
            </a:lvl5pPr>
            <a:lvl6pPr marL="25146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6pPr>
            <a:lvl7pPr marL="29718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7pPr>
            <a:lvl8pPr marL="34290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8pPr>
            <a:lvl9pPr marL="38862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9pPr>
          </a:lstStyle>
          <a:p>
            <a:fld id="{2DC23C98-E63A-2046-B133-0DE4D92578D2}" type="slidenum">
              <a:rPr lang="en-US" altLang="zh-CN">
                <a:latin typeface="Tahoma" charset="0"/>
              </a:rPr>
              <a:pPr/>
              <a:t>2</a:t>
            </a:fld>
            <a:endParaRPr lang="en-US" altLang="zh-CN">
              <a:latin typeface="Tahoma"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New Roman" charset="0"/>
              <a:ea typeface="宋体" charset="0"/>
            </a:endParaRPr>
          </a:p>
        </p:txBody>
      </p:sp>
    </p:spTree>
    <p:extLst>
      <p:ext uri="{BB962C8B-B14F-4D97-AF65-F5344CB8AC3E}">
        <p14:creationId xmlns:p14="http://schemas.microsoft.com/office/powerpoint/2010/main" val="1905287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8688">
              <a:defRPr sz="1200">
                <a:solidFill>
                  <a:schemeClr val="tx1"/>
                </a:solidFill>
                <a:latin typeface="Times New Roman" charset="0"/>
                <a:ea typeface="宋体" charset="0"/>
                <a:cs typeface="宋体" charset="0"/>
              </a:defRPr>
            </a:lvl1pPr>
            <a:lvl2pPr marL="742950" indent="-285750" defTabSz="928688">
              <a:defRPr sz="1200">
                <a:solidFill>
                  <a:schemeClr val="tx1"/>
                </a:solidFill>
                <a:latin typeface="Times New Roman" charset="0"/>
                <a:ea typeface="宋体" charset="0"/>
                <a:cs typeface="宋体" charset="0"/>
              </a:defRPr>
            </a:lvl2pPr>
            <a:lvl3pPr marL="1143000" indent="-228600" defTabSz="928688">
              <a:defRPr sz="1200">
                <a:solidFill>
                  <a:schemeClr val="tx1"/>
                </a:solidFill>
                <a:latin typeface="Times New Roman" charset="0"/>
                <a:ea typeface="宋体" charset="0"/>
                <a:cs typeface="宋体" charset="0"/>
              </a:defRPr>
            </a:lvl3pPr>
            <a:lvl4pPr marL="1600200" indent="-228600" defTabSz="928688">
              <a:defRPr sz="1200">
                <a:solidFill>
                  <a:schemeClr val="tx1"/>
                </a:solidFill>
                <a:latin typeface="Times New Roman" charset="0"/>
                <a:ea typeface="宋体" charset="0"/>
                <a:cs typeface="宋体" charset="0"/>
              </a:defRPr>
            </a:lvl4pPr>
            <a:lvl5pPr marL="2057400" indent="-228600" defTabSz="928688">
              <a:defRPr sz="1200">
                <a:solidFill>
                  <a:schemeClr val="tx1"/>
                </a:solidFill>
                <a:latin typeface="Times New Roman" charset="0"/>
                <a:ea typeface="宋体" charset="0"/>
                <a:cs typeface="宋体" charset="0"/>
              </a:defRPr>
            </a:lvl5pPr>
            <a:lvl6pPr marL="25146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6pPr>
            <a:lvl7pPr marL="29718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7pPr>
            <a:lvl8pPr marL="34290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8pPr>
            <a:lvl9pPr marL="3886200" indent="-228600" defTabSz="928688" eaLnBrk="0" fontAlgn="base" hangingPunct="0">
              <a:spcBef>
                <a:spcPct val="30000"/>
              </a:spcBef>
              <a:spcAft>
                <a:spcPct val="0"/>
              </a:spcAft>
              <a:defRPr sz="1200">
                <a:solidFill>
                  <a:schemeClr val="tx1"/>
                </a:solidFill>
                <a:latin typeface="Times New Roman" charset="0"/>
                <a:ea typeface="宋体" charset="0"/>
                <a:cs typeface="宋体" charset="0"/>
              </a:defRPr>
            </a:lvl9pPr>
          </a:lstStyle>
          <a:p>
            <a:fld id="{9934115F-E5CB-8C41-823D-52500E276E58}" type="slidenum">
              <a:rPr lang="en-US" altLang="zh-CN">
                <a:latin typeface="Tahoma" charset="0"/>
              </a:rPr>
              <a:pPr/>
              <a:t>3</a:t>
            </a:fld>
            <a:endParaRPr lang="en-US" altLang="zh-CN">
              <a:latin typeface="Tahoma"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New Roman" charset="0"/>
              <a:ea typeface="宋体" charset="0"/>
            </a:endParaRPr>
          </a:p>
        </p:txBody>
      </p:sp>
    </p:spTree>
    <p:extLst>
      <p:ext uri="{BB962C8B-B14F-4D97-AF65-F5344CB8AC3E}">
        <p14:creationId xmlns:p14="http://schemas.microsoft.com/office/powerpoint/2010/main" val="1912733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290513" y="2012950"/>
            <a:ext cx="711200" cy="474663"/>
            <a:chOff x="720" y="336"/>
            <a:chExt cx="624" cy="432"/>
          </a:xfrm>
        </p:grpSpPr>
        <p:sp>
          <p:nvSpPr>
            <p:cNvPr id="5" name="Rectangle 7"/>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1" hangingPunct="1"/>
              <a:endParaRPr lang="en-AU"/>
            </a:p>
          </p:txBody>
        </p:sp>
        <p:sp>
          <p:nvSpPr>
            <p:cNvPr id="6" name="Rectangle 8"/>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1" hangingPunct="1"/>
              <a:endParaRPr lang="en-AU"/>
            </a:p>
          </p:txBody>
        </p:sp>
      </p:grpSp>
      <p:grpSp>
        <p:nvGrpSpPr>
          <p:cNvPr id="7" name="Group 9"/>
          <p:cNvGrpSpPr>
            <a:grpSpLocks/>
          </p:cNvGrpSpPr>
          <p:nvPr/>
        </p:nvGrpSpPr>
        <p:grpSpPr bwMode="auto">
          <a:xfrm>
            <a:off x="414338" y="2435225"/>
            <a:ext cx="738187" cy="474663"/>
            <a:chOff x="912" y="2640"/>
            <a:chExt cx="672" cy="432"/>
          </a:xfrm>
        </p:grpSpPr>
        <p:sp>
          <p:nvSpPr>
            <p:cNvPr id="8" name="Rectangle 10"/>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1" hangingPunct="1"/>
              <a:endParaRPr lang="en-AU"/>
            </a:p>
          </p:txBody>
        </p:sp>
        <p:sp>
          <p:nvSpPr>
            <p:cNvPr id="9" name="Rectangle 11"/>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1" hangingPunct="1"/>
              <a:endParaRPr lang="en-AU"/>
            </a:p>
          </p:txBody>
        </p:sp>
      </p:grpSp>
      <p:sp>
        <p:nvSpPr>
          <p:cNvPr id="10" name="Rectangle 12"/>
          <p:cNvSpPr>
            <a:spLocks noChangeArrowheads="1"/>
          </p:cNvSpPr>
          <p:nvPr/>
        </p:nvSpPr>
        <p:spPr bwMode="auto">
          <a:xfrm>
            <a:off x="0" y="2362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1" hangingPunct="1"/>
            <a:endParaRPr lang="en-AU"/>
          </a:p>
        </p:txBody>
      </p:sp>
      <p:sp>
        <p:nvSpPr>
          <p:cNvPr id="11" name="Rectangle 17"/>
          <p:cNvSpPr>
            <a:spLocks noChangeArrowheads="1"/>
          </p:cNvSpPr>
          <p:nvPr userDrawn="1"/>
        </p:nvSpPr>
        <p:spPr bwMode="gray">
          <a:xfrm>
            <a:off x="612775" y="2224088"/>
            <a:ext cx="31750" cy="1052512"/>
          </a:xfrm>
          <a:prstGeom prst="rect">
            <a:avLst/>
          </a:prstGeom>
          <a:solidFill>
            <a:srgbClr val="00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1" hangingPunct="1"/>
            <a:endParaRPr kumimoji="1" lang="zh-CN" altLang="en-US" sz="2400">
              <a:solidFill>
                <a:srgbClr val="00CC00"/>
              </a:solidFill>
            </a:endParaRPr>
          </a:p>
        </p:txBody>
      </p:sp>
      <p:sp>
        <p:nvSpPr>
          <p:cNvPr id="12" name="Rectangle 18"/>
          <p:cNvSpPr>
            <a:spLocks noChangeArrowheads="1"/>
          </p:cNvSpPr>
          <p:nvPr userDrawn="1"/>
        </p:nvSpPr>
        <p:spPr bwMode="gray">
          <a:xfrm>
            <a:off x="536575" y="2681288"/>
            <a:ext cx="8226425" cy="31750"/>
          </a:xfrm>
          <a:prstGeom prst="rect">
            <a:avLst/>
          </a:prstGeom>
          <a:solidFill>
            <a:srgbClr val="00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1" hangingPunct="1"/>
            <a:endParaRPr kumimoji="1" lang="zh-CN" altLang="en-US" sz="2400">
              <a:solidFill>
                <a:srgbClr val="00CC00"/>
              </a:solidFill>
            </a:endParaRPr>
          </a:p>
        </p:txBody>
      </p:sp>
      <p:sp>
        <p:nvSpPr>
          <p:cNvPr id="10252" name="Rectangle 12"/>
          <p:cNvSpPr>
            <a:spLocks noGrp="1" noChangeArrowheads="1"/>
          </p:cNvSpPr>
          <p:nvPr>
            <p:ph type="ctrTitle"/>
          </p:nvPr>
        </p:nvSpPr>
        <p:spPr>
          <a:xfrm>
            <a:off x="990600" y="914400"/>
            <a:ext cx="7772400" cy="1143000"/>
          </a:xfrm>
        </p:spPr>
        <p:txBody>
          <a:bodyPr anchor="b"/>
          <a:lstStyle>
            <a:lvl1pPr>
              <a:defRPr>
                <a:solidFill>
                  <a:schemeClr val="hlink"/>
                </a:solidFill>
              </a:defRPr>
            </a:lvl1pPr>
          </a:lstStyle>
          <a:p>
            <a:r>
              <a:rPr lang="en-GB" altLang="zh-CN"/>
              <a:t>Click to edit Master title style</a:t>
            </a:r>
          </a:p>
        </p:txBody>
      </p:sp>
      <p:sp>
        <p:nvSpPr>
          <p:cNvPr id="10253" name="Rectangle 13"/>
          <p:cNvSpPr>
            <a:spLocks noGrp="1" noChangeArrowheads="1"/>
          </p:cNvSpPr>
          <p:nvPr>
            <p:ph type="subTitle" idx="1"/>
          </p:nvPr>
        </p:nvSpPr>
        <p:spPr>
          <a:xfrm>
            <a:off x="1371600" y="3505200"/>
            <a:ext cx="6400800" cy="2133600"/>
          </a:xfrm>
        </p:spPr>
        <p:txBody>
          <a:bodyPr/>
          <a:lstStyle>
            <a:lvl1pPr marL="0" indent="0" algn="ctr">
              <a:buFont typeface="Wingdings" pitchFamily="1" charset="2"/>
              <a:buNone/>
              <a:defRPr/>
            </a:lvl1pPr>
          </a:lstStyle>
          <a:p>
            <a:r>
              <a:rPr lang="en-GB" altLang="zh-CN"/>
              <a:t>Click to edit Master subtitle style</a:t>
            </a:r>
          </a:p>
        </p:txBody>
      </p:sp>
      <p:sp>
        <p:nvSpPr>
          <p:cNvPr id="13" name="Rectangle 16"/>
          <p:cNvSpPr>
            <a:spLocks noGrp="1" noChangeArrowheads="1"/>
          </p:cNvSpPr>
          <p:nvPr>
            <p:ph type="sldNum" sz="quarter" idx="10"/>
          </p:nvPr>
        </p:nvSpPr>
        <p:spPr>
          <a:xfrm>
            <a:off x="7239000" y="6324600"/>
            <a:ext cx="1905000" cy="457200"/>
          </a:xfrm>
        </p:spPr>
        <p:txBody>
          <a:bodyPr/>
          <a:lstStyle>
            <a:lvl1pPr>
              <a:defRPr>
                <a:solidFill>
                  <a:schemeClr val="bg2"/>
                </a:solidFill>
              </a:defRPr>
            </a:lvl1pPr>
          </a:lstStyle>
          <a:p>
            <a:fld id="{6988F83D-D895-F043-8D07-0B3C67750C1F}" type="slidenum">
              <a:rPr lang="en-GB" altLang="zh-CN"/>
              <a:pPr/>
              <a:t>‹#›</a:t>
            </a:fld>
            <a:endParaRPr lang="en-GB" altLang="zh-CN"/>
          </a:p>
        </p:txBody>
      </p:sp>
    </p:spTree>
    <p:extLst>
      <p:ext uri="{BB962C8B-B14F-4D97-AF65-F5344CB8AC3E}">
        <p14:creationId xmlns:p14="http://schemas.microsoft.com/office/powerpoint/2010/main" val="230791043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13"/>
          <p:cNvSpPr>
            <a:spLocks noGrp="1" noChangeArrowheads="1"/>
          </p:cNvSpPr>
          <p:nvPr>
            <p:ph type="sldNum" sz="quarter" idx="10"/>
          </p:nvPr>
        </p:nvSpPr>
        <p:spPr/>
        <p:txBody>
          <a:bodyPr/>
          <a:lstStyle>
            <a:lvl1pPr>
              <a:defRPr/>
            </a:lvl1pPr>
          </a:lstStyle>
          <a:p>
            <a:fld id="{F3A7245C-8065-7E4A-934D-466CDBC3C405}" type="slidenum">
              <a:rPr lang="en-GB" altLang="zh-CN"/>
              <a:pPr/>
              <a:t>‹#›</a:t>
            </a:fld>
            <a:endParaRPr lang="en-GB" altLang="zh-CN"/>
          </a:p>
        </p:txBody>
      </p:sp>
    </p:spTree>
    <p:extLst>
      <p:ext uri="{BB962C8B-B14F-4D97-AF65-F5344CB8AC3E}">
        <p14:creationId xmlns:p14="http://schemas.microsoft.com/office/powerpoint/2010/main" val="338499349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6875" y="152400"/>
            <a:ext cx="2197100" cy="5980113"/>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52400" y="152400"/>
            <a:ext cx="6442075" cy="59801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13"/>
          <p:cNvSpPr>
            <a:spLocks noGrp="1" noChangeArrowheads="1"/>
          </p:cNvSpPr>
          <p:nvPr>
            <p:ph type="sldNum" sz="quarter" idx="10"/>
          </p:nvPr>
        </p:nvSpPr>
        <p:spPr/>
        <p:txBody>
          <a:bodyPr/>
          <a:lstStyle>
            <a:lvl1pPr>
              <a:defRPr/>
            </a:lvl1pPr>
          </a:lstStyle>
          <a:p>
            <a:fld id="{5C89B3CF-E8FE-7B4F-887C-04EBACCEE24C}" type="slidenum">
              <a:rPr lang="en-GB" altLang="zh-CN"/>
              <a:pPr/>
              <a:t>‹#›</a:t>
            </a:fld>
            <a:endParaRPr lang="en-GB" altLang="zh-CN"/>
          </a:p>
        </p:txBody>
      </p:sp>
    </p:spTree>
    <p:extLst>
      <p:ext uri="{BB962C8B-B14F-4D97-AF65-F5344CB8AC3E}">
        <p14:creationId xmlns:p14="http://schemas.microsoft.com/office/powerpoint/2010/main" val="39835119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13"/>
          <p:cNvSpPr>
            <a:spLocks noGrp="1" noChangeArrowheads="1"/>
          </p:cNvSpPr>
          <p:nvPr>
            <p:ph type="sldNum" sz="quarter" idx="10"/>
          </p:nvPr>
        </p:nvSpPr>
        <p:spPr/>
        <p:txBody>
          <a:bodyPr/>
          <a:lstStyle>
            <a:lvl1pPr>
              <a:defRPr/>
            </a:lvl1pPr>
          </a:lstStyle>
          <a:p>
            <a:fld id="{7EBF7815-8AC4-3041-9834-90E09D846437}" type="slidenum">
              <a:rPr lang="en-GB" altLang="zh-CN"/>
              <a:pPr/>
              <a:t>‹#›</a:t>
            </a:fld>
            <a:endParaRPr lang="en-GB" altLang="zh-CN"/>
          </a:p>
        </p:txBody>
      </p:sp>
    </p:spTree>
    <p:extLst>
      <p:ext uri="{BB962C8B-B14F-4D97-AF65-F5344CB8AC3E}">
        <p14:creationId xmlns:p14="http://schemas.microsoft.com/office/powerpoint/2010/main" val="371466148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p:txBody>
          <a:bodyPr/>
          <a:lstStyle>
            <a:lvl1pPr>
              <a:defRPr/>
            </a:lvl1pPr>
          </a:lstStyle>
          <a:p>
            <a:fld id="{A9EBBE14-FF8F-1E4C-AACE-827B46512920}" type="slidenum">
              <a:rPr lang="en-GB" altLang="zh-CN"/>
              <a:pPr/>
              <a:t>‹#›</a:t>
            </a:fld>
            <a:endParaRPr lang="en-GB" altLang="zh-CN"/>
          </a:p>
        </p:txBody>
      </p:sp>
    </p:spTree>
    <p:extLst>
      <p:ext uri="{BB962C8B-B14F-4D97-AF65-F5344CB8AC3E}">
        <p14:creationId xmlns:p14="http://schemas.microsoft.com/office/powerpoint/2010/main" val="295864599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76400"/>
            <a:ext cx="40767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838700" y="1676400"/>
            <a:ext cx="40767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13"/>
          <p:cNvSpPr>
            <a:spLocks noGrp="1" noChangeArrowheads="1"/>
          </p:cNvSpPr>
          <p:nvPr>
            <p:ph type="sldNum" sz="quarter" idx="10"/>
          </p:nvPr>
        </p:nvSpPr>
        <p:spPr/>
        <p:txBody>
          <a:bodyPr/>
          <a:lstStyle>
            <a:lvl1pPr>
              <a:defRPr/>
            </a:lvl1pPr>
          </a:lstStyle>
          <a:p>
            <a:fld id="{A6685768-9796-C848-BF42-1C28998864C0}" type="slidenum">
              <a:rPr lang="en-GB" altLang="zh-CN"/>
              <a:pPr/>
              <a:t>‹#›</a:t>
            </a:fld>
            <a:endParaRPr lang="en-GB" altLang="zh-CN"/>
          </a:p>
        </p:txBody>
      </p:sp>
    </p:spTree>
    <p:extLst>
      <p:ext uri="{BB962C8B-B14F-4D97-AF65-F5344CB8AC3E}">
        <p14:creationId xmlns:p14="http://schemas.microsoft.com/office/powerpoint/2010/main" val="215321715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13"/>
          <p:cNvSpPr>
            <a:spLocks noGrp="1" noChangeArrowheads="1"/>
          </p:cNvSpPr>
          <p:nvPr>
            <p:ph type="sldNum" sz="quarter" idx="10"/>
          </p:nvPr>
        </p:nvSpPr>
        <p:spPr/>
        <p:txBody>
          <a:bodyPr/>
          <a:lstStyle>
            <a:lvl1pPr>
              <a:defRPr/>
            </a:lvl1pPr>
          </a:lstStyle>
          <a:p>
            <a:fld id="{7BE9C8E8-A6DE-6548-8640-08A4B69E4C4A}" type="slidenum">
              <a:rPr lang="en-GB" altLang="zh-CN"/>
              <a:pPr/>
              <a:t>‹#›</a:t>
            </a:fld>
            <a:endParaRPr lang="en-GB" altLang="zh-CN"/>
          </a:p>
        </p:txBody>
      </p:sp>
    </p:spTree>
    <p:extLst>
      <p:ext uri="{BB962C8B-B14F-4D97-AF65-F5344CB8AC3E}">
        <p14:creationId xmlns:p14="http://schemas.microsoft.com/office/powerpoint/2010/main" val="168843112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13"/>
          <p:cNvSpPr>
            <a:spLocks noGrp="1" noChangeArrowheads="1"/>
          </p:cNvSpPr>
          <p:nvPr>
            <p:ph type="sldNum" sz="quarter" idx="10"/>
          </p:nvPr>
        </p:nvSpPr>
        <p:spPr/>
        <p:txBody>
          <a:bodyPr/>
          <a:lstStyle>
            <a:lvl1pPr>
              <a:defRPr/>
            </a:lvl1pPr>
          </a:lstStyle>
          <a:p>
            <a:fld id="{C80BE8D1-F96A-EE4D-BD57-48D3DBE2A921}" type="slidenum">
              <a:rPr lang="en-GB" altLang="zh-CN"/>
              <a:pPr/>
              <a:t>‹#›</a:t>
            </a:fld>
            <a:endParaRPr lang="en-GB" altLang="zh-CN"/>
          </a:p>
        </p:txBody>
      </p:sp>
    </p:spTree>
    <p:extLst>
      <p:ext uri="{BB962C8B-B14F-4D97-AF65-F5344CB8AC3E}">
        <p14:creationId xmlns:p14="http://schemas.microsoft.com/office/powerpoint/2010/main" val="30583018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a:lvl1pPr>
          </a:lstStyle>
          <a:p>
            <a:fld id="{8A6820CA-08BD-3C4C-A7E5-2BCCB097E2ED}" type="slidenum">
              <a:rPr lang="en-GB" altLang="zh-CN"/>
              <a:pPr/>
              <a:t>‹#›</a:t>
            </a:fld>
            <a:endParaRPr lang="en-GB" altLang="zh-CN"/>
          </a:p>
        </p:txBody>
      </p:sp>
    </p:spTree>
    <p:extLst>
      <p:ext uri="{BB962C8B-B14F-4D97-AF65-F5344CB8AC3E}">
        <p14:creationId xmlns:p14="http://schemas.microsoft.com/office/powerpoint/2010/main" val="421168792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a:lvl1pPr>
          </a:lstStyle>
          <a:p>
            <a:fld id="{40207C88-4AFA-5B43-B373-59375E6E5626}" type="slidenum">
              <a:rPr lang="en-GB" altLang="zh-CN"/>
              <a:pPr/>
              <a:t>‹#›</a:t>
            </a:fld>
            <a:endParaRPr lang="en-GB" altLang="zh-CN"/>
          </a:p>
        </p:txBody>
      </p:sp>
    </p:spTree>
    <p:extLst>
      <p:ext uri="{BB962C8B-B14F-4D97-AF65-F5344CB8AC3E}">
        <p14:creationId xmlns:p14="http://schemas.microsoft.com/office/powerpoint/2010/main" val="171027571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a:lvl1pPr>
          </a:lstStyle>
          <a:p>
            <a:fld id="{BD66F16E-04B9-6F42-AAEE-95E0E7952BFD}" type="slidenum">
              <a:rPr lang="en-GB" altLang="zh-CN"/>
              <a:pPr/>
              <a:t>‹#›</a:t>
            </a:fld>
            <a:endParaRPr lang="en-GB" altLang="zh-CN"/>
          </a:p>
        </p:txBody>
      </p:sp>
    </p:spTree>
    <p:extLst>
      <p:ext uri="{BB962C8B-B14F-4D97-AF65-F5344CB8AC3E}">
        <p14:creationId xmlns:p14="http://schemas.microsoft.com/office/powerpoint/2010/main" val="22733029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auto">
          <a:xfrm>
            <a:off x="0" y="0"/>
            <a:ext cx="9144000" cy="1295400"/>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1" hangingPunct="1"/>
            <a:endParaRPr lang="en-AU"/>
          </a:p>
        </p:txBody>
      </p:sp>
      <p:sp>
        <p:nvSpPr>
          <p:cNvPr id="1027" name="Rectangle 9"/>
          <p:cNvSpPr>
            <a:spLocks noGrp="1" noChangeArrowheads="1"/>
          </p:cNvSpPr>
          <p:nvPr>
            <p:ph type="title"/>
          </p:nvPr>
        </p:nvSpPr>
        <p:spPr bwMode="auto">
          <a:xfrm>
            <a:off x="152400" y="152400"/>
            <a:ext cx="8791575"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ltLang="zh-CN"/>
              <a:t>Click to edit Master title style</a:t>
            </a:r>
          </a:p>
        </p:txBody>
      </p:sp>
      <p:sp>
        <p:nvSpPr>
          <p:cNvPr id="1028" name="Rectangle 10"/>
          <p:cNvSpPr>
            <a:spLocks noGrp="1" noChangeArrowheads="1"/>
          </p:cNvSpPr>
          <p:nvPr>
            <p:ph type="body" idx="1"/>
          </p:nvPr>
        </p:nvSpPr>
        <p:spPr bwMode="auto">
          <a:xfrm>
            <a:off x="609600" y="1676400"/>
            <a:ext cx="8305800" cy="445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p>
        </p:txBody>
      </p:sp>
      <p:sp>
        <p:nvSpPr>
          <p:cNvPr id="9229" name="Rectangle 13"/>
          <p:cNvSpPr>
            <a:spLocks noGrp="1" noChangeArrowheads="1"/>
          </p:cNvSpPr>
          <p:nvPr>
            <p:ph type="sldNum" sz="quarter" idx="4"/>
          </p:nvPr>
        </p:nvSpPr>
        <p:spPr bwMode="auto">
          <a:xfrm>
            <a:off x="7010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a:lvl1pPr>
          </a:lstStyle>
          <a:p>
            <a:fld id="{89D064A9-CC98-554D-9D62-D8357A97B115}" type="slidenum">
              <a:rPr lang="en-GB" altLang="zh-CN"/>
              <a:pPr/>
              <a:t>‹#›</a:t>
            </a:fld>
            <a:endParaRPr lang="en-GB" altLang="zh-CN"/>
          </a:p>
        </p:txBody>
      </p:sp>
      <p:sp>
        <p:nvSpPr>
          <p:cNvPr id="1030" name="Text Box 16"/>
          <p:cNvSpPr txBox="1">
            <a:spLocks noChangeArrowheads="1"/>
          </p:cNvSpPr>
          <p:nvPr/>
        </p:nvSpPr>
        <p:spPr bwMode="auto">
          <a:xfrm>
            <a:off x="4763" y="6483350"/>
            <a:ext cx="449262" cy="304800"/>
          </a:xfrm>
          <a:prstGeom prst="rect">
            <a:avLst/>
          </a:prstGeom>
          <a:noFill/>
          <a:ln w="9525">
            <a:noFill/>
            <a:miter lim="800000"/>
            <a:headEnd/>
            <a:tailEnd/>
          </a:ln>
        </p:spPr>
        <p:txBody>
          <a:bodyPr wrap="none">
            <a:spAutoFit/>
          </a:bodyPr>
          <a:lstStyle>
            <a:lvl1pPr algn="ctr">
              <a:defRPr sz="1400">
                <a:solidFill>
                  <a:schemeClr val="tx1"/>
                </a:solidFill>
                <a:latin typeface="Tahoma" charset="0"/>
                <a:ea typeface="宋体" charset="0"/>
                <a:cs typeface="宋体" charset="0"/>
              </a:defRPr>
            </a:lvl1pPr>
            <a:lvl2pPr marL="742950" indent="-285750" algn="ctr">
              <a:defRPr sz="1400">
                <a:solidFill>
                  <a:schemeClr val="tx1"/>
                </a:solidFill>
                <a:latin typeface="Tahoma" charset="0"/>
                <a:ea typeface="宋体" charset="0"/>
                <a:cs typeface="宋体" charset="0"/>
              </a:defRPr>
            </a:lvl2pPr>
            <a:lvl3pPr marL="1143000" indent="-228600" algn="ctr">
              <a:defRPr sz="1400">
                <a:solidFill>
                  <a:schemeClr val="tx1"/>
                </a:solidFill>
                <a:latin typeface="Tahoma" charset="0"/>
                <a:ea typeface="宋体" charset="0"/>
                <a:cs typeface="宋体" charset="0"/>
              </a:defRPr>
            </a:lvl3pPr>
            <a:lvl4pPr marL="1600200" indent="-228600" algn="ctr">
              <a:defRPr sz="1400">
                <a:solidFill>
                  <a:schemeClr val="tx1"/>
                </a:solidFill>
                <a:latin typeface="Tahoma" charset="0"/>
                <a:ea typeface="宋体" charset="0"/>
                <a:cs typeface="宋体" charset="0"/>
              </a:defRPr>
            </a:lvl4pPr>
            <a:lvl5pPr marL="2057400" indent="-228600" algn="ctr">
              <a:defRPr sz="1400">
                <a:solidFill>
                  <a:schemeClr val="tx1"/>
                </a:solidFill>
                <a:latin typeface="Tahoma" charset="0"/>
                <a:ea typeface="宋体" charset="0"/>
                <a:cs typeface="宋体" charset="0"/>
              </a:defRPr>
            </a:lvl5pPr>
            <a:lvl6pPr marL="2514600" indent="-228600" algn="ctr" eaLnBrk="0" fontAlgn="base" hangingPunct="0">
              <a:spcBef>
                <a:spcPct val="0"/>
              </a:spcBef>
              <a:spcAft>
                <a:spcPct val="0"/>
              </a:spcAft>
              <a:defRPr sz="1400">
                <a:solidFill>
                  <a:schemeClr val="tx1"/>
                </a:solidFill>
                <a:latin typeface="Tahoma" charset="0"/>
                <a:ea typeface="宋体" charset="0"/>
                <a:cs typeface="宋体" charset="0"/>
              </a:defRPr>
            </a:lvl6pPr>
            <a:lvl7pPr marL="2971800" indent="-228600" algn="ctr" eaLnBrk="0" fontAlgn="base" hangingPunct="0">
              <a:spcBef>
                <a:spcPct val="0"/>
              </a:spcBef>
              <a:spcAft>
                <a:spcPct val="0"/>
              </a:spcAft>
              <a:defRPr sz="1400">
                <a:solidFill>
                  <a:schemeClr val="tx1"/>
                </a:solidFill>
                <a:latin typeface="Tahoma" charset="0"/>
                <a:ea typeface="宋体" charset="0"/>
                <a:cs typeface="宋体" charset="0"/>
              </a:defRPr>
            </a:lvl7pPr>
            <a:lvl8pPr marL="3429000" indent="-228600" algn="ctr" eaLnBrk="0" fontAlgn="base" hangingPunct="0">
              <a:spcBef>
                <a:spcPct val="0"/>
              </a:spcBef>
              <a:spcAft>
                <a:spcPct val="0"/>
              </a:spcAft>
              <a:defRPr sz="1400">
                <a:solidFill>
                  <a:schemeClr val="tx1"/>
                </a:solidFill>
                <a:latin typeface="Tahoma" charset="0"/>
                <a:ea typeface="宋体" charset="0"/>
                <a:cs typeface="宋体" charset="0"/>
              </a:defRPr>
            </a:lvl8pPr>
            <a:lvl9pPr marL="3886200" indent="-228600" algn="ctr" eaLnBrk="0" fontAlgn="base" hangingPunct="0">
              <a:spcBef>
                <a:spcPct val="0"/>
              </a:spcBef>
              <a:spcAft>
                <a:spcPct val="0"/>
              </a:spcAft>
              <a:defRPr sz="1400">
                <a:solidFill>
                  <a:schemeClr val="tx1"/>
                </a:solidFill>
                <a:latin typeface="Tahoma" charset="0"/>
                <a:ea typeface="宋体" charset="0"/>
                <a:cs typeface="宋体" charset="0"/>
              </a:defRPr>
            </a:lvl9pPr>
          </a:lstStyle>
          <a:p>
            <a:pPr eaLnBrk="1" hangingPunct="1"/>
            <a:fld id="{F4220195-1350-8840-96F9-D7ED6CDCD614}" type="slidenum">
              <a:rPr lang="en-US"/>
              <a:pPr eaLnBrk="1" hangingPunct="1"/>
              <a:t>‹#›</a:t>
            </a:fld>
            <a:endParaRPr lang="en-US"/>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ransition/>
  <p:txStyles>
    <p:titleStyle>
      <a:lvl1pPr algn="ctr" rtl="0" eaLnBrk="0" fontAlgn="ctr" hangingPunct="0">
        <a:spcBef>
          <a:spcPct val="0"/>
        </a:spcBef>
        <a:spcAft>
          <a:spcPct val="0"/>
        </a:spcAft>
        <a:defRPr sz="3200">
          <a:solidFill>
            <a:srgbClr val="FFFF00"/>
          </a:solidFill>
          <a:latin typeface="+mj-lt"/>
          <a:ea typeface="宋体" pitchFamily="2" charset="-122"/>
          <a:cs typeface="宋体" charset="0"/>
        </a:defRPr>
      </a:lvl1pPr>
      <a:lvl2pPr algn="ctr" rtl="0" eaLnBrk="0" fontAlgn="ctr" hangingPunct="0">
        <a:spcBef>
          <a:spcPct val="0"/>
        </a:spcBef>
        <a:spcAft>
          <a:spcPct val="0"/>
        </a:spcAft>
        <a:defRPr sz="3200">
          <a:solidFill>
            <a:srgbClr val="FFFF00"/>
          </a:solidFill>
          <a:latin typeface="Arial" charset="0"/>
          <a:ea typeface="宋体" pitchFamily="2" charset="-122"/>
          <a:cs typeface="宋体" charset="0"/>
        </a:defRPr>
      </a:lvl2pPr>
      <a:lvl3pPr algn="ctr" rtl="0" eaLnBrk="0" fontAlgn="ctr" hangingPunct="0">
        <a:spcBef>
          <a:spcPct val="0"/>
        </a:spcBef>
        <a:spcAft>
          <a:spcPct val="0"/>
        </a:spcAft>
        <a:defRPr sz="3200">
          <a:solidFill>
            <a:srgbClr val="FFFF00"/>
          </a:solidFill>
          <a:latin typeface="Arial" charset="0"/>
          <a:ea typeface="宋体" pitchFamily="2" charset="-122"/>
          <a:cs typeface="宋体" charset="0"/>
        </a:defRPr>
      </a:lvl3pPr>
      <a:lvl4pPr algn="ctr" rtl="0" eaLnBrk="0" fontAlgn="ctr" hangingPunct="0">
        <a:spcBef>
          <a:spcPct val="0"/>
        </a:spcBef>
        <a:spcAft>
          <a:spcPct val="0"/>
        </a:spcAft>
        <a:defRPr sz="3200">
          <a:solidFill>
            <a:srgbClr val="FFFF00"/>
          </a:solidFill>
          <a:latin typeface="Arial" charset="0"/>
          <a:ea typeface="宋体" pitchFamily="2" charset="-122"/>
          <a:cs typeface="宋体" charset="0"/>
        </a:defRPr>
      </a:lvl4pPr>
      <a:lvl5pPr algn="ctr" rtl="0" eaLnBrk="0" fontAlgn="ctr" hangingPunct="0">
        <a:spcBef>
          <a:spcPct val="0"/>
        </a:spcBef>
        <a:spcAft>
          <a:spcPct val="0"/>
        </a:spcAft>
        <a:defRPr sz="3200">
          <a:solidFill>
            <a:srgbClr val="FFFF00"/>
          </a:solidFill>
          <a:latin typeface="Arial" charset="0"/>
          <a:ea typeface="宋体" pitchFamily="2" charset="-122"/>
          <a:cs typeface="宋体" charset="0"/>
        </a:defRPr>
      </a:lvl5pPr>
      <a:lvl6pPr marL="457200" algn="ctr" rtl="0" fontAlgn="ctr">
        <a:spcBef>
          <a:spcPct val="0"/>
        </a:spcBef>
        <a:spcAft>
          <a:spcPct val="0"/>
        </a:spcAft>
        <a:defRPr sz="3200">
          <a:solidFill>
            <a:srgbClr val="FFFF00"/>
          </a:solidFill>
          <a:latin typeface="Arial" charset="0"/>
          <a:ea typeface="SimSun" pitchFamily="2" charset="-122"/>
        </a:defRPr>
      </a:lvl6pPr>
      <a:lvl7pPr marL="914400" algn="ctr" rtl="0" fontAlgn="ctr">
        <a:spcBef>
          <a:spcPct val="0"/>
        </a:spcBef>
        <a:spcAft>
          <a:spcPct val="0"/>
        </a:spcAft>
        <a:defRPr sz="3200">
          <a:solidFill>
            <a:srgbClr val="FFFF00"/>
          </a:solidFill>
          <a:latin typeface="Arial" charset="0"/>
          <a:ea typeface="SimSun" pitchFamily="2" charset="-122"/>
        </a:defRPr>
      </a:lvl7pPr>
      <a:lvl8pPr marL="1371600" algn="ctr" rtl="0" fontAlgn="ctr">
        <a:spcBef>
          <a:spcPct val="0"/>
        </a:spcBef>
        <a:spcAft>
          <a:spcPct val="0"/>
        </a:spcAft>
        <a:defRPr sz="3200">
          <a:solidFill>
            <a:srgbClr val="FFFF00"/>
          </a:solidFill>
          <a:latin typeface="Arial" charset="0"/>
          <a:ea typeface="SimSun" pitchFamily="2" charset="-122"/>
        </a:defRPr>
      </a:lvl8pPr>
      <a:lvl9pPr marL="1828800" algn="ctr" rtl="0" fontAlgn="ctr">
        <a:spcBef>
          <a:spcPct val="0"/>
        </a:spcBef>
        <a:spcAft>
          <a:spcPct val="0"/>
        </a:spcAft>
        <a:defRPr sz="3200">
          <a:solidFill>
            <a:srgbClr val="FFFF00"/>
          </a:solidFill>
          <a:latin typeface="Arial" charset="0"/>
          <a:ea typeface="SimSun" pitchFamily="2" charset="-122"/>
        </a:defRPr>
      </a:lvl9pPr>
    </p:titleStyle>
    <p:bodyStyle>
      <a:lvl1pPr marL="342900" indent="-342900" algn="l" rtl="0" eaLnBrk="0" fontAlgn="base" hangingPunct="0">
        <a:spcBef>
          <a:spcPct val="20000"/>
        </a:spcBef>
        <a:spcAft>
          <a:spcPct val="0"/>
        </a:spcAft>
        <a:buClr>
          <a:schemeClr val="accent2"/>
        </a:buClr>
        <a:buSzPct val="60000"/>
        <a:buFont typeface="Wingdings" charset="0"/>
        <a:buChar char="n"/>
        <a:defRPr sz="3000">
          <a:solidFill>
            <a:srgbClr val="0000FF"/>
          </a:solidFill>
          <a:latin typeface="+mn-lt"/>
          <a:ea typeface="宋体" pitchFamily="2" charset="-122"/>
          <a:cs typeface="宋体" charset="0"/>
        </a:defRPr>
      </a:lvl1pPr>
      <a:lvl2pPr marL="742950" indent="-285750" algn="l" rtl="0" eaLnBrk="0" fontAlgn="base" hangingPunct="0">
        <a:spcBef>
          <a:spcPct val="20000"/>
        </a:spcBef>
        <a:spcAft>
          <a:spcPct val="0"/>
        </a:spcAft>
        <a:buClr>
          <a:schemeClr val="hlink"/>
        </a:buClr>
        <a:buSzPct val="55000"/>
        <a:buFont typeface="Wingdings" charset="0"/>
        <a:buChar char="n"/>
        <a:defRPr sz="2600">
          <a:solidFill>
            <a:schemeClr val="tx1"/>
          </a:solidFill>
          <a:latin typeface="+mn-lt"/>
          <a:ea typeface="宋体" pitchFamily="2" charset="-122"/>
          <a:cs typeface="宋体" charset="0"/>
        </a:defRPr>
      </a:lvl2pPr>
      <a:lvl3pPr marL="1143000" indent="-228600" algn="l" rtl="0" eaLnBrk="0" fontAlgn="base" hangingPunct="0">
        <a:spcBef>
          <a:spcPct val="20000"/>
        </a:spcBef>
        <a:spcAft>
          <a:spcPct val="0"/>
        </a:spcAft>
        <a:buClr>
          <a:schemeClr val="folHlink"/>
        </a:buClr>
        <a:buSzPct val="50000"/>
        <a:buFont typeface="Wingdings" charset="0"/>
        <a:buChar char="n"/>
        <a:defRPr sz="2400">
          <a:solidFill>
            <a:schemeClr val="tx1"/>
          </a:solidFill>
          <a:latin typeface="+mn-lt"/>
          <a:ea typeface="宋体" pitchFamily="2" charset="-122"/>
          <a:cs typeface="宋体" charset="0"/>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chemeClr val="tx1"/>
          </a:solidFill>
          <a:latin typeface="+mn-lt"/>
          <a:ea typeface="宋体" pitchFamily="2" charset="-122"/>
          <a:cs typeface="宋体" charset="0"/>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chemeClr val="tx1"/>
          </a:solidFill>
          <a:latin typeface="+mn-lt"/>
          <a:ea typeface="宋体" pitchFamily="2" charset="-122"/>
          <a:cs typeface="宋体" charset="0"/>
        </a:defRPr>
      </a:lvl5pPr>
      <a:lvl6pPr marL="25146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1" charset="2"/>
        <a:buChar char="n"/>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pPr eaLnBrk="1" hangingPunct="1">
              <a:lnSpc>
                <a:spcPct val="110000"/>
              </a:lnSpc>
            </a:pPr>
            <a:r>
              <a:rPr lang="en-GB" altLang="zh-CN" sz="3600" dirty="0">
                <a:latin typeface="Arial" charset="0"/>
                <a:ea typeface="宋体" charset="0"/>
              </a:rPr>
              <a:t>Assignment 2 – Team Project:</a:t>
            </a:r>
            <a:br>
              <a:rPr lang="en-GB" altLang="zh-CN" sz="3600" dirty="0">
                <a:latin typeface="Arial" charset="0"/>
                <a:ea typeface="宋体" charset="0"/>
              </a:rPr>
            </a:br>
            <a:r>
              <a:rPr lang="en-GB" altLang="zh-CN" sz="3600" dirty="0">
                <a:latin typeface="Arial" charset="0"/>
                <a:ea typeface="宋体" charset="0"/>
              </a:rPr>
              <a:t>A Distributed Game</a:t>
            </a:r>
          </a:p>
        </p:txBody>
      </p:sp>
      <p:sp>
        <p:nvSpPr>
          <p:cNvPr id="15363" name="Rectangle 9"/>
          <p:cNvSpPr>
            <a:spLocks noChangeArrowheads="1"/>
          </p:cNvSpPr>
          <p:nvPr/>
        </p:nvSpPr>
        <p:spPr bwMode="auto">
          <a:xfrm>
            <a:off x="1371600" y="3505200"/>
            <a:ext cx="67818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20000"/>
              </a:spcBef>
              <a:buClr>
                <a:schemeClr val="accent2"/>
              </a:buClr>
              <a:buSzPct val="60000"/>
              <a:buFont typeface="Wingdings" charset="0"/>
              <a:buNone/>
            </a:pPr>
            <a:r>
              <a:rPr lang="en-US" altLang="zh-CN" sz="2400" dirty="0">
                <a:solidFill>
                  <a:schemeClr val="folHlink"/>
                </a:solidFill>
                <a:latin typeface="Arial" charset="0"/>
              </a:rPr>
              <a:t>Dr. Rajkumar Buyya and Dr. </a:t>
            </a:r>
            <a:r>
              <a:rPr lang="en-US" altLang="zh-CN" sz="2400" dirty="0" err="1">
                <a:solidFill>
                  <a:schemeClr val="folHlink"/>
                </a:solidFill>
                <a:latin typeface="Arial" charset="0"/>
              </a:rPr>
              <a:t>Egemen</a:t>
            </a:r>
            <a:r>
              <a:rPr lang="en-US" altLang="zh-CN" sz="2400" dirty="0">
                <a:solidFill>
                  <a:schemeClr val="folHlink"/>
                </a:solidFill>
                <a:latin typeface="Arial" charset="0"/>
              </a:rPr>
              <a:t> </a:t>
            </a:r>
            <a:r>
              <a:rPr lang="en-US" altLang="zh-CN" sz="2400" dirty="0" err="1">
                <a:solidFill>
                  <a:schemeClr val="folHlink"/>
                </a:solidFill>
                <a:latin typeface="Arial" charset="0"/>
              </a:rPr>
              <a:t>Tanin</a:t>
            </a:r>
            <a:endParaRPr lang="zh-CN" altLang="en-US" sz="2400" dirty="0">
              <a:solidFill>
                <a:schemeClr val="folHlink"/>
              </a:solidFill>
              <a:latin typeface="Arial" charset="0"/>
            </a:endParaRPr>
          </a:p>
        </p:txBody>
      </p:sp>
      <p:sp>
        <p:nvSpPr>
          <p:cNvPr id="15364" name="Rectangle 10"/>
          <p:cNvSpPr>
            <a:spLocks noChangeArrowheads="1"/>
          </p:cNvSpPr>
          <p:nvPr/>
        </p:nvSpPr>
        <p:spPr bwMode="auto">
          <a:xfrm>
            <a:off x="1676400" y="3886200"/>
            <a:ext cx="6705600"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ct val="50000"/>
              </a:spcBef>
              <a:buClr>
                <a:srgbClr val="3366FF"/>
              </a:buClr>
              <a:buFont typeface="Wingdings" charset="0"/>
              <a:buNone/>
            </a:pPr>
            <a:endParaRPr kumimoji="1" lang="en-US" sz="1600" b="1" dirty="0">
              <a:solidFill>
                <a:srgbClr val="0000FF"/>
              </a:solidFill>
            </a:endParaRPr>
          </a:p>
          <a:p>
            <a:pPr>
              <a:spcBef>
                <a:spcPct val="50000"/>
              </a:spcBef>
              <a:buClr>
                <a:srgbClr val="3366FF"/>
              </a:buClr>
              <a:buFont typeface="Wingdings" charset="0"/>
              <a:buNone/>
            </a:pPr>
            <a:br>
              <a:rPr kumimoji="1" lang="en-US" sz="1600" dirty="0">
                <a:solidFill>
                  <a:srgbClr val="0000FF"/>
                </a:solidFill>
              </a:rPr>
            </a:br>
            <a:r>
              <a:rPr kumimoji="1" lang="en-US" sz="1600" dirty="0">
                <a:solidFill>
                  <a:srgbClr val="0000FF"/>
                </a:solidFill>
              </a:rPr>
              <a:t>School of Computing and Information Systems </a:t>
            </a:r>
            <a:br>
              <a:rPr kumimoji="1" lang="en-US" sz="1600" dirty="0">
                <a:solidFill>
                  <a:srgbClr val="0000FF"/>
                </a:solidFill>
              </a:rPr>
            </a:br>
            <a:r>
              <a:rPr kumimoji="1" lang="en-US" sz="1600" dirty="0">
                <a:solidFill>
                  <a:srgbClr val="0000FF"/>
                </a:solidFill>
              </a:rPr>
              <a:t>The University of Melbourne, Australia</a:t>
            </a:r>
            <a:endParaRPr kumimoji="1" lang="en-US" sz="1600" dirty="0">
              <a:solidFill>
                <a:schemeClr val="hlink"/>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Deadline 1:  Progress Review</a:t>
            </a:r>
          </a:p>
        </p:txBody>
      </p:sp>
      <p:sp>
        <p:nvSpPr>
          <p:cNvPr id="3" name="Content Placeholder 2"/>
          <p:cNvSpPr>
            <a:spLocks noGrp="1"/>
          </p:cNvSpPr>
          <p:nvPr>
            <p:ph idx="1"/>
          </p:nvPr>
        </p:nvSpPr>
        <p:spPr>
          <a:xfrm>
            <a:off x="380999" y="1524000"/>
            <a:ext cx="8562975" cy="4456113"/>
          </a:xfrm>
        </p:spPr>
        <p:txBody>
          <a:bodyPr/>
          <a:lstStyle/>
          <a:p>
            <a:r>
              <a:rPr lang="en-US" sz="2000" dirty="0"/>
              <a:t>You will have a quick discussion with your tutor and explain the design of your system and show your code as much as you can.</a:t>
            </a:r>
          </a:p>
          <a:p>
            <a:r>
              <a:rPr lang="en-US" sz="2000" dirty="0"/>
              <a:t>You will show your tutor a demo of the functionality you have already implemented:</a:t>
            </a:r>
          </a:p>
          <a:p>
            <a:pPr lvl="1"/>
            <a:r>
              <a:rPr lang="en-US" sz="1800" dirty="0"/>
              <a:t>You should have implemented </a:t>
            </a:r>
            <a:r>
              <a:rPr lang="en-US" sz="1800" dirty="0">
                <a:solidFill>
                  <a:srgbClr val="FF0000"/>
                </a:solidFill>
              </a:rPr>
              <a:t>at least a single-user playing the game</a:t>
            </a:r>
          </a:p>
          <a:p>
            <a:pPr lvl="1"/>
            <a:r>
              <a:rPr lang="en-US" sz="1800" dirty="0"/>
              <a:t>The rest of the game implementation is designed and work distributed among members of the team and you are ready to start coding the rest</a:t>
            </a:r>
          </a:p>
          <a:p>
            <a:pPr lvl="1"/>
            <a:r>
              <a:rPr lang="en-US" sz="1800" dirty="0"/>
              <a:t>This is the minimum stage you should be in at week 10, but we advise you to aim for more and basic communication between players could be working at this stage – this is encouraged by the following marking scheme.</a:t>
            </a:r>
          </a:p>
          <a:p>
            <a:r>
              <a:rPr lang="en-US" sz="2000" b="1" dirty="0">
                <a:solidFill>
                  <a:srgbClr val="FF0000"/>
                </a:solidFill>
              </a:rPr>
              <a:t>5 marks </a:t>
            </a:r>
            <a:r>
              <a:rPr lang="en-US" sz="2000" dirty="0"/>
              <a:t>will be given at deadline 1 when we see your progress at this time as follows.  All team members should attend the first demo.</a:t>
            </a:r>
          </a:p>
          <a:p>
            <a:pPr lvl="1"/>
            <a:r>
              <a:rPr lang="en-US" sz="1600" dirty="0"/>
              <a:t>5 marks will be given to teams who are at the above expected min stage and at least have implemented something more than the min on the distributed front. </a:t>
            </a:r>
          </a:p>
          <a:p>
            <a:pPr lvl="1"/>
            <a:r>
              <a:rPr lang="en-US" sz="1600" dirty="0"/>
              <a:t>4 marks will be given if your team meets min. 3 if a problem is noticed there.</a:t>
            </a:r>
          </a:p>
          <a:p>
            <a:pPr lvl="1"/>
            <a:r>
              <a:rPr lang="en-US" sz="1600" dirty="0"/>
              <a:t>2 marks is given when multiple problems occur with min. 1 and 0 means, effort only and no effort at all accordingly.</a:t>
            </a:r>
          </a:p>
        </p:txBody>
      </p:sp>
    </p:spTree>
    <p:extLst>
      <p:ext uri="{BB962C8B-B14F-4D97-AF65-F5344CB8AC3E}">
        <p14:creationId xmlns:p14="http://schemas.microsoft.com/office/powerpoint/2010/main" val="300154981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Deadline 2: Final Submission</a:t>
            </a:r>
          </a:p>
        </p:txBody>
      </p:sp>
      <p:sp>
        <p:nvSpPr>
          <p:cNvPr id="3" name="Content Placeholder 2"/>
          <p:cNvSpPr>
            <a:spLocks noGrp="1"/>
          </p:cNvSpPr>
          <p:nvPr>
            <p:ph idx="1"/>
          </p:nvPr>
        </p:nvSpPr>
        <p:spPr/>
        <p:txBody>
          <a:bodyPr/>
          <a:lstStyle/>
          <a:p>
            <a:r>
              <a:rPr lang="en-US" sz="3200" dirty="0"/>
              <a:t>Report</a:t>
            </a:r>
          </a:p>
          <a:p>
            <a:pPr lvl="1"/>
            <a:r>
              <a:rPr lang="en-US" sz="2000" dirty="0"/>
              <a:t>You should write a report that includes an intro about the game and the </a:t>
            </a:r>
            <a:r>
              <a:rPr lang="en-US" altLang="zh-CN" sz="2000" dirty="0">
                <a:latin typeface="Arial" charset="0"/>
                <a:ea typeface="宋体" charset="0"/>
              </a:rPr>
              <a:t>system architecture, communication protocols and message formats, design diagrams (class and interaction), other implementation details, and </a:t>
            </a:r>
            <a:r>
              <a:rPr lang="en-US" altLang="zh-CN" sz="2000" u="sng" dirty="0">
                <a:solidFill>
                  <a:srgbClr val="FF0000"/>
                </a:solidFill>
                <a:latin typeface="Arial" charset="0"/>
                <a:ea typeface="宋体" charset="0"/>
              </a:rPr>
              <a:t>a section that outlines the contribution of each member.</a:t>
            </a:r>
            <a:endParaRPr lang="en-US" dirty="0">
              <a:solidFill>
                <a:srgbClr val="FF0000"/>
              </a:solidFill>
            </a:endParaRPr>
          </a:p>
          <a:p>
            <a:r>
              <a:rPr lang="en-US" sz="3200" dirty="0"/>
              <a:t>You need to submit the following via LMS:</a:t>
            </a:r>
          </a:p>
          <a:p>
            <a:pPr lvl="1"/>
            <a:r>
              <a:rPr lang="en-US" dirty="0"/>
              <a:t>Your report in PDF format </a:t>
            </a:r>
            <a:r>
              <a:rPr lang="en-US" i="1" dirty="0"/>
              <a:t>only</a:t>
            </a:r>
            <a:r>
              <a:rPr lang="en-US" dirty="0"/>
              <a:t>.</a:t>
            </a:r>
            <a:endParaRPr lang="en-AU" dirty="0"/>
          </a:p>
          <a:p>
            <a:pPr lvl="1"/>
            <a:r>
              <a:rPr lang="en-AU" dirty="0"/>
              <a:t>The </a:t>
            </a:r>
            <a:r>
              <a:rPr lang="en-AU" i="1" dirty="0"/>
              <a:t>executable jar</a:t>
            </a:r>
            <a:r>
              <a:rPr lang="en-AU" dirty="0"/>
              <a:t> files used to run your system’s clients/server(s).</a:t>
            </a:r>
          </a:p>
          <a:p>
            <a:pPr lvl="1"/>
            <a:r>
              <a:rPr lang="en-US" dirty="0"/>
              <a:t>Your source files in a .ZIP or .TAR archive </a:t>
            </a:r>
            <a:r>
              <a:rPr lang="en-US" i="1" dirty="0"/>
              <a:t>only</a:t>
            </a:r>
            <a:r>
              <a:rPr lang="en-US" dirty="0"/>
              <a:t>.</a:t>
            </a:r>
          </a:p>
          <a:p>
            <a:pPr lvl="1"/>
            <a:endParaRPr lang="en-US" sz="2000" dirty="0"/>
          </a:p>
          <a:p>
            <a:endParaRPr lang="en-US" dirty="0"/>
          </a:p>
        </p:txBody>
      </p:sp>
    </p:spTree>
    <p:extLst>
      <p:ext uri="{BB962C8B-B14F-4D97-AF65-F5344CB8AC3E}">
        <p14:creationId xmlns:p14="http://schemas.microsoft.com/office/powerpoint/2010/main" val="68061252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Deadline 2: Final Submission </a:t>
            </a:r>
            <a:r>
              <a:rPr lang="en-US" dirty="0" err="1"/>
              <a:t>Contd</a:t>
            </a:r>
            <a:endParaRPr lang="en-US" dirty="0"/>
          </a:p>
        </p:txBody>
      </p:sp>
      <p:sp>
        <p:nvSpPr>
          <p:cNvPr id="3" name="Content Placeholder 2"/>
          <p:cNvSpPr>
            <a:spLocks noGrp="1"/>
          </p:cNvSpPr>
          <p:nvPr>
            <p:ph idx="1"/>
          </p:nvPr>
        </p:nvSpPr>
        <p:spPr/>
        <p:txBody>
          <a:bodyPr/>
          <a:lstStyle/>
          <a:p>
            <a:r>
              <a:rPr lang="en-US" sz="2400" dirty="0"/>
              <a:t>Demonstrations</a:t>
            </a:r>
          </a:p>
          <a:p>
            <a:pPr lvl="1"/>
            <a:r>
              <a:rPr lang="en-US" sz="2000" dirty="0"/>
              <a:t>You will showcase your system and discuss your design choices during the demos (as done for assignment 1). </a:t>
            </a:r>
          </a:p>
          <a:p>
            <a:pPr lvl="1"/>
            <a:r>
              <a:rPr lang="en-US" sz="2000" dirty="0"/>
              <a:t>Dates and venues will be announced closer to the submission date.</a:t>
            </a:r>
          </a:p>
          <a:p>
            <a:pPr lvl="1"/>
            <a:r>
              <a:rPr lang="en-US" sz="2000" dirty="0"/>
              <a:t>You will be required to bring your own laptops and a printed copy of the report. </a:t>
            </a:r>
          </a:p>
          <a:p>
            <a:pPr lvl="1"/>
            <a:endParaRPr lang="en-US" sz="2000" dirty="0"/>
          </a:p>
          <a:p>
            <a:pPr lvl="1"/>
            <a:r>
              <a:rPr lang="en-US" sz="2000" dirty="0"/>
              <a:t>The final submission accounts for 20 marks. Marking guide to be announced soon.</a:t>
            </a:r>
            <a:endParaRPr lang="en-AU" sz="2000" dirty="0"/>
          </a:p>
          <a:p>
            <a:endParaRPr lang="en-US" dirty="0"/>
          </a:p>
        </p:txBody>
      </p:sp>
    </p:spTree>
    <p:extLst>
      <p:ext uri="{BB962C8B-B14F-4D97-AF65-F5344CB8AC3E}">
        <p14:creationId xmlns:p14="http://schemas.microsoft.com/office/powerpoint/2010/main" val="222610018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Penalties for late submissions of assignments</a:t>
            </a:r>
            <a:endParaRPr lang="en-US" dirty="0"/>
          </a:p>
        </p:txBody>
      </p:sp>
      <p:sp>
        <p:nvSpPr>
          <p:cNvPr id="3" name="Content Placeholder 2"/>
          <p:cNvSpPr>
            <a:spLocks noGrp="1"/>
          </p:cNvSpPr>
          <p:nvPr>
            <p:ph idx="1"/>
          </p:nvPr>
        </p:nvSpPr>
        <p:spPr/>
        <p:txBody>
          <a:bodyPr/>
          <a:lstStyle/>
          <a:p>
            <a:r>
              <a:rPr lang="en-AU" dirty="0"/>
              <a:t>Assignments submitted late will be penalized in the following way:</a:t>
            </a:r>
          </a:p>
          <a:p>
            <a:pPr lvl="1"/>
            <a:r>
              <a:rPr lang="en-AU" dirty="0"/>
              <a:t>1 day late: -3 marks</a:t>
            </a:r>
          </a:p>
          <a:p>
            <a:pPr lvl="1"/>
            <a:r>
              <a:rPr lang="en-AU" dirty="0"/>
              <a:t>2 days late: -6 marks </a:t>
            </a:r>
          </a:p>
          <a:p>
            <a:pPr lvl="1"/>
            <a:r>
              <a:rPr lang="en-AU" dirty="0"/>
              <a:t>3 days late: -9 marks </a:t>
            </a:r>
          </a:p>
          <a:p>
            <a:pPr lvl="1"/>
            <a:r>
              <a:rPr lang="en-AU" dirty="0"/>
              <a:t>4 days late: -12 marks </a:t>
            </a:r>
          </a:p>
          <a:p>
            <a:pPr lvl="1"/>
            <a:r>
              <a:rPr lang="en-AU" dirty="0"/>
              <a:t>5 days late: -15 marks</a:t>
            </a:r>
          </a:p>
          <a:p>
            <a:pPr lvl="1"/>
            <a:r>
              <a:rPr lang="en-AU" dirty="0"/>
              <a:t>No submissions after the 5</a:t>
            </a:r>
            <a:r>
              <a:rPr lang="en-AU" baseline="30000" dirty="0"/>
              <a:t>th</a:t>
            </a:r>
            <a:r>
              <a:rPr lang="en-AU" dirty="0"/>
              <a:t> day is possible.</a:t>
            </a:r>
          </a:p>
          <a:p>
            <a:endParaRPr lang="en-US" dirty="0"/>
          </a:p>
        </p:txBody>
      </p:sp>
    </p:spTree>
    <p:extLst>
      <p:ext uri="{BB962C8B-B14F-4D97-AF65-F5344CB8AC3E}">
        <p14:creationId xmlns:p14="http://schemas.microsoft.com/office/powerpoint/2010/main" val="3463589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latin typeface="Arial" charset="0"/>
                <a:ea typeface="宋体" charset="0"/>
              </a:rPr>
              <a:t>Distributed Scrabble</a:t>
            </a:r>
          </a:p>
        </p:txBody>
      </p:sp>
      <p:sp>
        <p:nvSpPr>
          <p:cNvPr id="17411" name="Rectangle 3"/>
          <p:cNvSpPr>
            <a:spLocks noGrp="1" noChangeArrowheads="1"/>
          </p:cNvSpPr>
          <p:nvPr>
            <p:ph type="body" idx="1"/>
          </p:nvPr>
        </p:nvSpPr>
        <p:spPr/>
        <p:txBody>
          <a:bodyPr/>
          <a:lstStyle/>
          <a:p>
            <a:pPr eaLnBrk="1" hangingPunct="1">
              <a:lnSpc>
                <a:spcPct val="90000"/>
              </a:lnSpc>
            </a:pPr>
            <a:r>
              <a:rPr lang="en-AU" sz="2100" dirty="0">
                <a:latin typeface="Arial" charset="0"/>
                <a:ea typeface="宋体" charset="0"/>
              </a:rPr>
              <a:t>You will implement a </a:t>
            </a:r>
            <a:r>
              <a:rPr lang="en-AU" sz="2100" dirty="0">
                <a:solidFill>
                  <a:srgbClr val="FF0000"/>
                </a:solidFill>
                <a:latin typeface="Arial" charset="0"/>
                <a:ea typeface="宋体" charset="0"/>
              </a:rPr>
              <a:t>Java application </a:t>
            </a:r>
            <a:r>
              <a:rPr lang="en-AU" sz="2100" dirty="0">
                <a:latin typeface="Arial" charset="0"/>
                <a:ea typeface="宋体" charset="0"/>
              </a:rPr>
              <a:t>that runs on a Distributed System for the second project.</a:t>
            </a:r>
            <a:endParaRPr lang="en-US" sz="2100" dirty="0">
              <a:latin typeface="Arial" charset="0"/>
              <a:ea typeface="宋体" charset="0"/>
            </a:endParaRPr>
          </a:p>
          <a:p>
            <a:pPr eaLnBrk="1" hangingPunct="1">
              <a:lnSpc>
                <a:spcPct val="90000"/>
              </a:lnSpc>
            </a:pPr>
            <a:r>
              <a:rPr lang="en-US" sz="2100" dirty="0">
                <a:latin typeface="Arial" charset="0"/>
                <a:ea typeface="宋体" charset="0"/>
              </a:rPr>
              <a:t>Team Size:</a:t>
            </a:r>
            <a:r>
              <a:rPr lang="en-US" sz="2100" dirty="0">
                <a:solidFill>
                  <a:srgbClr val="FF0000"/>
                </a:solidFill>
                <a:latin typeface="Arial" charset="0"/>
                <a:ea typeface="宋体" charset="0"/>
              </a:rPr>
              <a:t> 4 </a:t>
            </a:r>
            <a:r>
              <a:rPr lang="en-US" sz="2100" dirty="0">
                <a:latin typeface="Arial" charset="0"/>
                <a:ea typeface="宋体" charset="0"/>
              </a:rPr>
              <a:t>(Strongly recommended)</a:t>
            </a:r>
          </a:p>
          <a:p>
            <a:pPr lvl="1" eaLnBrk="1" hangingPunct="1">
              <a:lnSpc>
                <a:spcPct val="90000"/>
              </a:lnSpc>
            </a:pPr>
            <a:r>
              <a:rPr lang="en-US" sz="2000" dirty="0">
                <a:latin typeface="Arial" charset="0"/>
                <a:ea typeface="宋体" charset="0"/>
              </a:rPr>
              <a:t>Note: Each member contribution will be evaluated and marked.</a:t>
            </a:r>
          </a:p>
          <a:p>
            <a:pPr eaLnBrk="1" hangingPunct="1">
              <a:lnSpc>
                <a:spcPct val="90000"/>
              </a:lnSpc>
            </a:pPr>
            <a:r>
              <a:rPr lang="en-AU" sz="2100" dirty="0">
                <a:solidFill>
                  <a:srgbClr val="FF0000"/>
                </a:solidFill>
                <a:latin typeface="Arial" charset="0"/>
                <a:ea typeface="宋体" charset="0"/>
              </a:rPr>
              <a:t>General help: </a:t>
            </a:r>
            <a:r>
              <a:rPr lang="en-AU" sz="2100" dirty="0">
                <a:latin typeface="Arial" charset="0"/>
                <a:ea typeface="宋体" charset="0"/>
              </a:rPr>
              <a:t>Ask tutors during/after tutorials in person. Also use the associated Discussion Board in LMS.</a:t>
            </a:r>
          </a:p>
          <a:p>
            <a:pPr eaLnBrk="1" hangingPunct="1">
              <a:lnSpc>
                <a:spcPct val="90000"/>
              </a:lnSpc>
            </a:pPr>
            <a:r>
              <a:rPr lang="en-AU" sz="2100" dirty="0">
                <a:latin typeface="Arial" charset="0"/>
                <a:ea typeface="宋体" charset="0"/>
              </a:rPr>
              <a:t>Total Marks Allocated: </a:t>
            </a:r>
            <a:r>
              <a:rPr lang="en-AU" sz="2100" dirty="0">
                <a:solidFill>
                  <a:srgbClr val="FF0000"/>
                </a:solidFill>
                <a:latin typeface="Arial" charset="0"/>
                <a:ea typeface="宋体" charset="0"/>
              </a:rPr>
              <a:t>25</a:t>
            </a:r>
            <a:endParaRPr lang="en-US" sz="2100" dirty="0">
              <a:solidFill>
                <a:srgbClr val="FF0000"/>
              </a:solidFill>
              <a:latin typeface="Arial" charset="0"/>
              <a:ea typeface="宋体"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a:latin typeface="Arial" charset="0"/>
                <a:ea typeface="宋体" charset="0"/>
              </a:rPr>
              <a:t>Scrabble Game Characteristics</a:t>
            </a:r>
          </a:p>
        </p:txBody>
      </p:sp>
      <p:sp>
        <p:nvSpPr>
          <p:cNvPr id="41987" name="Rectangle 3"/>
          <p:cNvSpPr>
            <a:spLocks noGrp="1" noChangeArrowheads="1"/>
          </p:cNvSpPr>
          <p:nvPr>
            <p:ph type="body" idx="1"/>
          </p:nvPr>
        </p:nvSpPr>
        <p:spPr>
          <a:xfrm>
            <a:off x="629210" y="1371600"/>
            <a:ext cx="8305800" cy="4953000"/>
          </a:xfrm>
        </p:spPr>
        <p:txBody>
          <a:bodyPr/>
          <a:lstStyle/>
          <a:p>
            <a:pPr eaLnBrk="1" hangingPunct="1">
              <a:lnSpc>
                <a:spcPct val="80000"/>
              </a:lnSpc>
            </a:pPr>
            <a:endParaRPr lang="en-US" sz="1500" dirty="0">
              <a:latin typeface="Arial" charset="0"/>
              <a:ea typeface="宋体" charset="0"/>
            </a:endParaRPr>
          </a:p>
          <a:p>
            <a:pPr eaLnBrk="1" hangingPunct="1">
              <a:lnSpc>
                <a:spcPct val="80000"/>
              </a:lnSpc>
            </a:pPr>
            <a:r>
              <a:rPr lang="en-US" sz="1500" dirty="0">
                <a:latin typeface="Arial" charset="0"/>
                <a:ea typeface="宋体" charset="0"/>
              </a:rPr>
              <a:t>You need to create a 20x20 grid where users on different PCs, min of 2 people, but allowing more if there are more players, will place letters on tiles of this grid to make words in turns.</a:t>
            </a:r>
          </a:p>
          <a:p>
            <a:pPr eaLnBrk="1" hangingPunct="1">
              <a:lnSpc>
                <a:spcPct val="80000"/>
              </a:lnSpc>
            </a:pPr>
            <a:r>
              <a:rPr lang="en-US" sz="1500" dirty="0">
                <a:latin typeface="Arial" charset="0"/>
                <a:ea typeface="宋体" charset="0"/>
              </a:rPr>
              <a:t>We ask you to implement a specific version of this game as follows but you are welcome to read about Scrabble game online which is a popular game with numerous versions.</a:t>
            </a:r>
          </a:p>
          <a:p>
            <a:pPr eaLnBrk="1" hangingPunct="1">
              <a:lnSpc>
                <a:spcPct val="80000"/>
              </a:lnSpc>
            </a:pPr>
            <a:r>
              <a:rPr lang="en-US" sz="1500" dirty="0">
                <a:latin typeface="Arial" charset="0"/>
                <a:ea typeface="宋体" charset="0"/>
              </a:rPr>
              <a:t>Users will take turns to place a character in a tile of the fixed grid mentioned above.</a:t>
            </a:r>
          </a:p>
          <a:p>
            <a:pPr eaLnBrk="1" hangingPunct="1">
              <a:lnSpc>
                <a:spcPct val="80000"/>
              </a:lnSpc>
            </a:pPr>
            <a:r>
              <a:rPr lang="en-US" sz="1500" dirty="0">
                <a:latin typeface="Arial" charset="0"/>
                <a:ea typeface="宋体" charset="0"/>
              </a:rPr>
              <a:t>When tiles that touch each-other make a word, then the person who placed the associated letter will get points equal to the total length (number of tiles) of the word.</a:t>
            </a:r>
          </a:p>
          <a:p>
            <a:pPr eaLnBrk="1" hangingPunct="1">
              <a:lnSpc>
                <a:spcPct val="80000"/>
              </a:lnSpc>
            </a:pPr>
            <a:r>
              <a:rPr lang="en-US" sz="1500" dirty="0">
                <a:latin typeface="Arial" charset="0"/>
                <a:ea typeface="宋体" charset="0"/>
              </a:rPr>
              <a:t>A proper word is judged when all players accept the word through a visible voting GUI.</a:t>
            </a:r>
          </a:p>
          <a:p>
            <a:pPr eaLnBrk="1" hangingPunct="1">
              <a:lnSpc>
                <a:spcPct val="80000"/>
              </a:lnSpc>
            </a:pPr>
            <a:r>
              <a:rPr lang="en-US" sz="1500" dirty="0">
                <a:latin typeface="Arial" charset="0"/>
                <a:ea typeface="宋体" charset="0"/>
              </a:rPr>
              <a:t>The game ends when all users have a turn and cannot find a word/extension to make, basically when all players say pass when their turn comes through a GUI.</a:t>
            </a:r>
          </a:p>
          <a:p>
            <a:pPr eaLnBrk="1" hangingPunct="1">
              <a:lnSpc>
                <a:spcPct val="80000"/>
              </a:lnSpc>
            </a:pPr>
            <a:r>
              <a:rPr lang="en-US" sz="1500" dirty="0">
                <a:latin typeface="Arial" charset="0"/>
                <a:ea typeface="宋体" charset="0"/>
              </a:rPr>
              <a:t>Words are written in English and can only be read from left to right or top to bottom. </a:t>
            </a:r>
          </a:p>
          <a:p>
            <a:pPr eaLnBrk="1" hangingPunct="1">
              <a:lnSpc>
                <a:spcPct val="80000"/>
              </a:lnSpc>
            </a:pPr>
            <a:r>
              <a:rPr lang="en-US" sz="1500" dirty="0">
                <a:latin typeface="Arial" charset="0"/>
                <a:ea typeface="宋体" charset="0"/>
              </a:rPr>
              <a:t>The game should have appropriate GUI for allowing appropriate controls and information to play as well as to follow it by all players.</a:t>
            </a:r>
          </a:p>
          <a:p>
            <a:pPr eaLnBrk="1" hangingPunct="1">
              <a:lnSpc>
                <a:spcPct val="80000"/>
              </a:lnSpc>
            </a:pPr>
            <a:r>
              <a:rPr lang="en-US" sz="1500" dirty="0">
                <a:latin typeface="Arial" charset="0"/>
                <a:ea typeface="宋体" charset="0"/>
              </a:rPr>
              <a:t>All users should be able to see the same view of the game on their machines without differences or errors between them. Start and end game should be clear.</a:t>
            </a:r>
          </a:p>
          <a:p>
            <a:pPr eaLnBrk="1" hangingPunct="1">
              <a:lnSpc>
                <a:spcPct val="80000"/>
              </a:lnSpc>
            </a:pPr>
            <a:r>
              <a:rPr lang="en-US" sz="1500" dirty="0">
                <a:latin typeface="Arial" charset="0"/>
                <a:ea typeface="宋体" charset="0"/>
              </a:rPr>
              <a:t>Users should be able to logout from the game any time which would lead to end game as well.</a:t>
            </a:r>
          </a:p>
          <a:p>
            <a:pPr eaLnBrk="1" hangingPunct="1">
              <a:lnSpc>
                <a:spcPct val="80000"/>
              </a:lnSpc>
            </a:pPr>
            <a:r>
              <a:rPr lang="en-US" sz="1500" dirty="0">
                <a:latin typeface="Arial" charset="0"/>
                <a:ea typeface="宋体" charset="0"/>
              </a:rPr>
              <a:t>There should be a game membership pool where users come in when they login to the game application and see other potential players. </a:t>
            </a:r>
          </a:p>
          <a:p>
            <a:pPr eaLnBrk="1" hangingPunct="1">
              <a:lnSpc>
                <a:spcPct val="80000"/>
              </a:lnSpc>
            </a:pPr>
            <a:r>
              <a:rPr lang="en-US" sz="1500" dirty="0">
                <a:latin typeface="Arial" charset="0"/>
                <a:ea typeface="宋体" charset="0"/>
              </a:rPr>
              <a:t>You are welcome to have simplifying assumptions for membership and game start management such as having at most one game at a time and not allowing people to join games at any time but only at the beginning of a game. </a:t>
            </a:r>
          </a:p>
          <a:p>
            <a:pPr eaLnBrk="1" hangingPunct="1">
              <a:lnSpc>
                <a:spcPct val="80000"/>
              </a:lnSpc>
            </a:pPr>
            <a:r>
              <a:rPr lang="en-US" sz="1500" dirty="0">
                <a:latin typeface="Arial" charset="0"/>
                <a:ea typeface="宋体" charset="0"/>
              </a:rPr>
              <a:t>You need to let any player initiate a game and invite others who can then accept this.</a:t>
            </a:r>
          </a:p>
          <a:p>
            <a:pPr eaLnBrk="1" hangingPunct="1">
              <a:lnSpc>
                <a:spcPct val="80000"/>
              </a:lnSpc>
            </a:pPr>
            <a:r>
              <a:rPr lang="en-US" sz="1500" dirty="0">
                <a:latin typeface="Arial" charset="0"/>
                <a:ea typeface="宋体" charset="0"/>
              </a:rPr>
              <a:t>You can get creative and implement a more complex game if you agree as a team. </a:t>
            </a:r>
          </a:p>
        </p:txBody>
      </p:sp>
    </p:spTree>
    <p:extLst>
      <p:ext uri="{BB962C8B-B14F-4D97-AF65-F5344CB8AC3E}">
        <p14:creationId xmlns:p14="http://schemas.microsoft.com/office/powerpoint/2010/main" val="414225509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ea typeface="宋体" charset="0"/>
              </a:rPr>
              <a:t>Characteristics Contd.</a:t>
            </a:r>
            <a:endParaRPr lang="en-US" dirty="0"/>
          </a:p>
        </p:txBody>
      </p:sp>
      <p:sp>
        <p:nvSpPr>
          <p:cNvPr id="3" name="Content Placeholder 2"/>
          <p:cNvSpPr>
            <a:spLocks noGrp="1"/>
          </p:cNvSpPr>
          <p:nvPr>
            <p:ph idx="1"/>
          </p:nvPr>
        </p:nvSpPr>
        <p:spPr/>
        <p:txBody>
          <a:bodyPr/>
          <a:lstStyle/>
          <a:p>
            <a:pPr eaLnBrk="1" hangingPunct="1">
              <a:lnSpc>
                <a:spcPct val="80000"/>
              </a:lnSpc>
            </a:pPr>
            <a:r>
              <a:rPr lang="en-US" altLang="zh-CN" sz="2100" dirty="0">
                <a:latin typeface="Arial" charset="0"/>
                <a:ea typeface="宋体" charset="0"/>
              </a:rPr>
              <a:t>An example game GUI is given below, from Wikipedia. Please have a read on what Scrabble is if you have no idea about this game and its versions. You only need to implement our version described here.</a:t>
            </a:r>
          </a:p>
          <a:p>
            <a:pPr eaLnBrk="1" hangingPunct="1">
              <a:lnSpc>
                <a:spcPct val="80000"/>
              </a:lnSpc>
            </a:pPr>
            <a:r>
              <a:rPr lang="en-US" altLang="zh-CN" sz="2100" dirty="0">
                <a:latin typeface="Arial" charset="0"/>
                <a:ea typeface="宋体" charset="0"/>
              </a:rPr>
              <a:t>The system must be implemented in Java but you can choose the technology you want to use to build your distributed application: </a:t>
            </a:r>
          </a:p>
          <a:p>
            <a:pPr lvl="1" eaLnBrk="1" hangingPunct="1">
              <a:lnSpc>
                <a:spcPct val="80000"/>
              </a:lnSpc>
            </a:pPr>
            <a:r>
              <a:rPr lang="en-US" altLang="zh-CN" sz="1700" dirty="0">
                <a:latin typeface="Arial" charset="0"/>
                <a:ea typeface="宋体" charset="0"/>
              </a:rPr>
              <a:t>Sockets </a:t>
            </a:r>
          </a:p>
          <a:p>
            <a:pPr lvl="2" eaLnBrk="1" hangingPunct="1">
              <a:lnSpc>
                <a:spcPct val="80000"/>
              </a:lnSpc>
            </a:pPr>
            <a:r>
              <a:rPr lang="en-US" altLang="zh-CN" sz="1500" dirty="0">
                <a:latin typeface="Arial" charset="0"/>
                <a:ea typeface="宋体" charset="0"/>
              </a:rPr>
              <a:t>TCP or UDP?</a:t>
            </a:r>
          </a:p>
          <a:p>
            <a:pPr lvl="2" eaLnBrk="1" hangingPunct="1">
              <a:lnSpc>
                <a:spcPct val="80000"/>
              </a:lnSpc>
            </a:pPr>
            <a:r>
              <a:rPr lang="en-US" altLang="zh-CN" sz="1500" dirty="0">
                <a:latin typeface="Arial" charset="0"/>
                <a:ea typeface="宋体" charset="0"/>
              </a:rPr>
              <a:t>Message format? (JSON?)</a:t>
            </a:r>
          </a:p>
          <a:p>
            <a:pPr lvl="2" eaLnBrk="1" hangingPunct="1">
              <a:lnSpc>
                <a:spcPct val="80000"/>
              </a:lnSpc>
            </a:pPr>
            <a:r>
              <a:rPr lang="en-US" altLang="zh-CN" sz="1500" dirty="0">
                <a:latin typeface="Arial" charset="0"/>
                <a:ea typeface="宋体" charset="0"/>
              </a:rPr>
              <a:t>Exchange protocol?</a:t>
            </a:r>
          </a:p>
          <a:p>
            <a:pPr lvl="3" eaLnBrk="1" hangingPunct="1">
              <a:lnSpc>
                <a:spcPct val="80000"/>
              </a:lnSpc>
            </a:pPr>
            <a:r>
              <a:rPr lang="en-US" altLang="zh-CN" sz="1100" dirty="0">
                <a:latin typeface="Arial" charset="0"/>
                <a:ea typeface="宋体" charset="0"/>
              </a:rPr>
              <a:t>E.g., server broadcasts a message with updates to all other clients, other clients reply acknowledging the message.</a:t>
            </a:r>
          </a:p>
          <a:p>
            <a:pPr lvl="3" eaLnBrk="1" hangingPunct="1">
              <a:lnSpc>
                <a:spcPct val="80000"/>
              </a:lnSpc>
            </a:pPr>
            <a:r>
              <a:rPr lang="en-US" altLang="zh-CN" sz="1100" dirty="0">
                <a:latin typeface="Arial" charset="0"/>
                <a:ea typeface="宋体" charset="0"/>
              </a:rPr>
              <a:t>Peer to peer?</a:t>
            </a:r>
          </a:p>
          <a:p>
            <a:pPr lvl="1" eaLnBrk="1" hangingPunct="1">
              <a:lnSpc>
                <a:spcPct val="80000"/>
              </a:lnSpc>
            </a:pPr>
            <a:r>
              <a:rPr lang="en-US" altLang="zh-CN" sz="1700" dirty="0">
                <a:latin typeface="Arial" charset="0"/>
                <a:ea typeface="宋体" charset="0"/>
              </a:rPr>
              <a:t>Java RMI?</a:t>
            </a:r>
          </a:p>
          <a:p>
            <a:pPr lvl="1" eaLnBrk="1" hangingPunct="1">
              <a:lnSpc>
                <a:spcPct val="80000"/>
              </a:lnSpc>
            </a:pPr>
            <a:endParaRPr lang="en-US" altLang="zh-CN" sz="1700" dirty="0">
              <a:latin typeface="Arial" charset="0"/>
              <a:ea typeface="宋体" charset="0"/>
            </a:endParaRPr>
          </a:p>
          <a:p>
            <a:pPr marL="0" indent="0">
              <a:buNone/>
            </a:pPr>
            <a:endParaRPr lang="en-US" dirty="0"/>
          </a:p>
        </p:txBody>
      </p:sp>
      <p:pic>
        <p:nvPicPr>
          <p:cNvPr id="1026" name="Picture 2" descr="https://upload.wikimedia.org/wikipedia/commons/thumb/9/90/Scrabble-example.png/220px-Scrabble-example.png">
            <a:extLst>
              <a:ext uri="{FF2B5EF4-FFF2-40B4-BE49-F238E27FC236}">
                <a16:creationId xmlns:a16="http://schemas.microsoft.com/office/drawing/2014/main" id="{964FC586-5625-42EB-AEDC-63745F314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55845"/>
            <a:ext cx="20955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270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lstStyle/>
          <a:p>
            <a:pPr eaLnBrk="1" hangingPunct="1">
              <a:lnSpc>
                <a:spcPct val="80000"/>
              </a:lnSpc>
            </a:pPr>
            <a:r>
              <a:rPr lang="en-US" altLang="zh-CN" sz="2000" dirty="0">
                <a:latin typeface="Arial" charset="0"/>
                <a:ea typeface="宋体" charset="0"/>
              </a:rPr>
              <a:t>Dealing with concurrency </a:t>
            </a:r>
          </a:p>
          <a:p>
            <a:pPr lvl="1" eaLnBrk="1" hangingPunct="1">
              <a:lnSpc>
                <a:spcPct val="80000"/>
              </a:lnSpc>
            </a:pPr>
            <a:r>
              <a:rPr lang="en-US" altLang="zh-CN" sz="1600" dirty="0">
                <a:latin typeface="Arial" charset="0"/>
                <a:ea typeface="宋体" charset="0"/>
              </a:rPr>
              <a:t>Regardless of the technology you use, you will have to ensure that access to shared resources is properly handled and that simultaneous actions lead to a reasonable state. The game logistics leads to some application level order which you need to implement so that the game board is altered by one person at a time for example. There are other cases where you need to do more to solve conflicts.</a:t>
            </a:r>
          </a:p>
          <a:p>
            <a:pPr eaLnBrk="1" hangingPunct="1">
              <a:lnSpc>
                <a:spcPct val="80000"/>
              </a:lnSpc>
            </a:pPr>
            <a:r>
              <a:rPr lang="en-US" altLang="zh-CN" sz="2000" dirty="0">
                <a:latin typeface="Arial" charset="0"/>
                <a:ea typeface="宋体" charset="0"/>
              </a:rPr>
              <a:t>Structuring your application and handling the system state </a:t>
            </a:r>
          </a:p>
          <a:p>
            <a:pPr lvl="1" eaLnBrk="1" hangingPunct="1">
              <a:lnSpc>
                <a:spcPct val="80000"/>
              </a:lnSpc>
            </a:pPr>
            <a:r>
              <a:rPr lang="en-US" altLang="zh-CN" sz="1600" dirty="0">
                <a:latin typeface="Arial" charset="0"/>
                <a:ea typeface="宋体" charset="0"/>
              </a:rPr>
              <a:t>For example you can have one or more servers that communicate with each other, use a P2P or client server approach.</a:t>
            </a:r>
          </a:p>
          <a:p>
            <a:pPr eaLnBrk="1" hangingPunct="1">
              <a:lnSpc>
                <a:spcPct val="80000"/>
              </a:lnSpc>
            </a:pPr>
            <a:r>
              <a:rPr lang="en-US" altLang="zh-CN" sz="2000" dirty="0">
                <a:latin typeface="Arial" charset="0"/>
                <a:ea typeface="宋体" charset="0"/>
              </a:rPr>
              <a:t>Dealing with networked communication </a:t>
            </a:r>
          </a:p>
          <a:p>
            <a:pPr lvl="1" eaLnBrk="1" hangingPunct="1">
              <a:lnSpc>
                <a:spcPct val="80000"/>
              </a:lnSpc>
            </a:pPr>
            <a:r>
              <a:rPr lang="en-US" altLang="zh-CN" sz="1600" dirty="0">
                <a:latin typeface="Arial" charset="0"/>
                <a:ea typeface="宋体" charset="0"/>
              </a:rPr>
              <a:t>You have to decide when/what messages are sent across the network. </a:t>
            </a:r>
          </a:p>
          <a:p>
            <a:pPr lvl="1" eaLnBrk="1" hangingPunct="1">
              <a:lnSpc>
                <a:spcPct val="80000"/>
              </a:lnSpc>
            </a:pPr>
            <a:r>
              <a:rPr lang="en-US" altLang="zh-CN" sz="1600" dirty="0">
                <a:latin typeface="Arial" charset="0"/>
                <a:ea typeface="宋体" charset="0"/>
              </a:rPr>
              <a:t>You may have to design an exchange protocol that establishes which messages are sent in which situation and the replies that they should generate. </a:t>
            </a:r>
          </a:p>
          <a:p>
            <a:pPr lvl="1" eaLnBrk="1" hangingPunct="1">
              <a:lnSpc>
                <a:spcPct val="80000"/>
              </a:lnSpc>
            </a:pPr>
            <a:r>
              <a:rPr lang="en-US" altLang="zh-CN" sz="1600" dirty="0">
                <a:latin typeface="Arial" charset="0"/>
                <a:ea typeface="宋体" charset="0"/>
              </a:rPr>
              <a:t>If you use RMI, then you have to design your remote interface(s) and servants for example.</a:t>
            </a:r>
          </a:p>
          <a:p>
            <a:pPr eaLnBrk="1" hangingPunct="1">
              <a:lnSpc>
                <a:spcPct val="80000"/>
              </a:lnSpc>
            </a:pPr>
            <a:r>
              <a:rPr lang="en-US" altLang="zh-CN" sz="2000" dirty="0">
                <a:latin typeface="Arial" charset="0"/>
                <a:ea typeface="宋体" charset="0"/>
              </a:rPr>
              <a:t>Implementing the GUI. </a:t>
            </a:r>
          </a:p>
          <a:p>
            <a:pPr lvl="1"/>
            <a:r>
              <a:rPr lang="en-US" sz="1600" dirty="0"/>
              <a:t>You can use any Java library for this implementation but no outside packages that implements the core features of the Distributed Application or the Game Interface.</a:t>
            </a:r>
          </a:p>
        </p:txBody>
      </p:sp>
    </p:spTree>
    <p:extLst>
      <p:ext uri="{BB962C8B-B14F-4D97-AF65-F5344CB8AC3E}">
        <p14:creationId xmlns:p14="http://schemas.microsoft.com/office/powerpoint/2010/main" val="54090830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Further Requirements</a:t>
            </a:r>
          </a:p>
        </p:txBody>
      </p:sp>
      <p:sp>
        <p:nvSpPr>
          <p:cNvPr id="3" name="Content Placeholder 2"/>
          <p:cNvSpPr>
            <a:spLocks noGrp="1"/>
          </p:cNvSpPr>
          <p:nvPr>
            <p:ph idx="1"/>
          </p:nvPr>
        </p:nvSpPr>
        <p:spPr/>
        <p:txBody>
          <a:bodyPr/>
          <a:lstStyle/>
          <a:p>
            <a:endParaRPr lang="en-US" dirty="0"/>
          </a:p>
          <a:p>
            <a:pPr lvl="1"/>
            <a:r>
              <a:rPr lang="en-US" sz="1600" dirty="0"/>
              <a:t>Users must provide a username when joining the game. There should be a way of uniquely identifying users, either by enforcing unique usernames or automatically generating a unique identifier and associating it with each username. </a:t>
            </a:r>
          </a:p>
          <a:p>
            <a:pPr lvl="1"/>
            <a:r>
              <a:rPr lang="en-US" altLang="zh-CN" sz="1600" dirty="0">
                <a:latin typeface="Arial" charset="0"/>
                <a:ea typeface="宋体" charset="0"/>
              </a:rPr>
              <a:t>All the users should see the same image of the game and should have the same player capabilities and no difference between player capabilities.</a:t>
            </a:r>
          </a:p>
          <a:p>
            <a:pPr lvl="1"/>
            <a:r>
              <a:rPr lang="en-US" sz="1600" dirty="0"/>
              <a:t>When displaying a board, the user interface should show the usernames of other users who are currently in the system and their scores etc. You cannot assume implicit knowledge of other players or that they are sitting next to you.</a:t>
            </a:r>
          </a:p>
          <a:p>
            <a:pPr lvl="1"/>
            <a:r>
              <a:rPr lang="en-US" altLang="zh-CN" sz="1600" dirty="0">
                <a:latin typeface="Arial" charset="0"/>
                <a:ea typeface="宋体" charset="0"/>
              </a:rPr>
              <a:t>Users may connect and disconnect at any time and the game should not crash but stop gracefully such as announce a winner of the game at that state.</a:t>
            </a:r>
          </a:p>
          <a:p>
            <a:pPr lvl="1"/>
            <a:endParaRPr lang="en-US" sz="2000" dirty="0"/>
          </a:p>
        </p:txBody>
      </p:sp>
    </p:spTree>
    <p:extLst>
      <p:ext uri="{BB962C8B-B14F-4D97-AF65-F5344CB8AC3E}">
        <p14:creationId xmlns:p14="http://schemas.microsoft.com/office/powerpoint/2010/main" val="3051569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Requirements </a:t>
            </a:r>
            <a:r>
              <a:rPr lang="en-US" dirty="0" err="1"/>
              <a:t>Contd</a:t>
            </a:r>
            <a:endParaRPr lang="en-US" dirty="0"/>
          </a:p>
        </p:txBody>
      </p:sp>
      <p:sp>
        <p:nvSpPr>
          <p:cNvPr id="3" name="Content Placeholder 2"/>
          <p:cNvSpPr>
            <a:spLocks noGrp="1"/>
          </p:cNvSpPr>
          <p:nvPr>
            <p:ph idx="1"/>
          </p:nvPr>
        </p:nvSpPr>
        <p:spPr/>
        <p:txBody>
          <a:bodyPr/>
          <a:lstStyle/>
          <a:p>
            <a:r>
              <a:rPr lang="en-US" sz="1800" dirty="0">
                <a:solidFill>
                  <a:schemeClr val="tx1">
                    <a:lumMod val="95000"/>
                    <a:lumOff val="5000"/>
                  </a:schemeClr>
                </a:solidFill>
              </a:rPr>
              <a:t>Users should be able to play and view the game state in real time, without delays. A change on one player should be visible on others immediately from a user point of view.</a:t>
            </a:r>
          </a:p>
          <a:p>
            <a:endParaRPr lang="en-US" sz="1800" dirty="0">
              <a:solidFill>
                <a:schemeClr val="tx1">
                  <a:lumMod val="95000"/>
                  <a:lumOff val="5000"/>
                </a:schemeClr>
              </a:solidFill>
            </a:endParaRPr>
          </a:p>
          <a:p>
            <a:r>
              <a:rPr lang="en-US" sz="1800" dirty="0">
                <a:solidFill>
                  <a:schemeClr val="tx1">
                    <a:lumMod val="95000"/>
                    <a:lumOff val="5000"/>
                  </a:schemeClr>
                </a:solidFill>
              </a:rPr>
              <a:t>There is no need to authenticate users that want to access the system accept a simple system login page to get names </a:t>
            </a:r>
            <a:r>
              <a:rPr lang="en-US" sz="1800" dirty="0" err="1">
                <a:solidFill>
                  <a:schemeClr val="tx1">
                    <a:lumMod val="95000"/>
                    <a:lumOff val="5000"/>
                  </a:schemeClr>
                </a:solidFill>
              </a:rPr>
              <a:t>etc</a:t>
            </a:r>
            <a:r>
              <a:rPr lang="en-US" sz="1800" dirty="0">
                <a:solidFill>
                  <a:schemeClr val="tx1">
                    <a:lumMod val="95000"/>
                    <a:lumOff val="5000"/>
                  </a:schemeClr>
                </a:solidFill>
              </a:rPr>
              <a:t> and then listing online members at that time.</a:t>
            </a:r>
          </a:p>
          <a:p>
            <a:endParaRPr lang="en-US" sz="1800" dirty="0">
              <a:solidFill>
                <a:schemeClr val="tx1">
                  <a:lumMod val="95000"/>
                  <a:lumOff val="5000"/>
                </a:schemeClr>
              </a:solidFill>
            </a:endParaRPr>
          </a:p>
          <a:p>
            <a:r>
              <a:rPr lang="en-US" sz="1800" dirty="0">
                <a:solidFill>
                  <a:schemeClr val="tx1">
                    <a:lumMod val="95000"/>
                    <a:lumOff val="5000"/>
                  </a:schemeClr>
                </a:solidFill>
              </a:rPr>
              <a:t>Important: you are NOT allowed to use ANY code taken from an existing shared game implementation.</a:t>
            </a:r>
          </a:p>
          <a:p>
            <a:endParaRPr lang="en-US" dirty="0"/>
          </a:p>
        </p:txBody>
      </p:sp>
    </p:spTree>
    <p:extLst>
      <p:ext uri="{BB962C8B-B14F-4D97-AF65-F5344CB8AC3E}">
        <p14:creationId xmlns:p14="http://schemas.microsoft.com/office/powerpoint/2010/main" val="255882212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Simplification</a:t>
            </a:r>
          </a:p>
        </p:txBody>
      </p:sp>
      <p:sp>
        <p:nvSpPr>
          <p:cNvPr id="3" name="Content Placeholder 2"/>
          <p:cNvSpPr>
            <a:spLocks noGrp="1"/>
          </p:cNvSpPr>
          <p:nvPr>
            <p:ph idx="1"/>
          </p:nvPr>
        </p:nvSpPr>
        <p:spPr/>
        <p:txBody>
          <a:bodyPr/>
          <a:lstStyle/>
          <a:p>
            <a:pPr eaLnBrk="1" hangingPunct="1">
              <a:lnSpc>
                <a:spcPct val="80000"/>
              </a:lnSpc>
            </a:pPr>
            <a:r>
              <a:rPr lang="en-US" altLang="zh-CN" sz="2000" dirty="0">
                <a:solidFill>
                  <a:schemeClr val="tx1"/>
                </a:solidFill>
                <a:latin typeface="Arial" charset="0"/>
                <a:ea typeface="宋体" charset="0"/>
              </a:rPr>
              <a:t>In real life boot strapping such a game would need elaborate mechanisms such as finding other users and downloading the application etc.</a:t>
            </a:r>
          </a:p>
          <a:p>
            <a:pPr eaLnBrk="1" hangingPunct="1">
              <a:lnSpc>
                <a:spcPct val="80000"/>
              </a:lnSpc>
            </a:pPr>
            <a:endParaRPr lang="en-US" altLang="zh-CN" sz="2000" dirty="0">
              <a:solidFill>
                <a:schemeClr val="tx1"/>
              </a:solidFill>
              <a:latin typeface="Arial" charset="0"/>
              <a:ea typeface="宋体" charset="0"/>
            </a:endParaRPr>
          </a:p>
          <a:p>
            <a:pPr eaLnBrk="1" hangingPunct="1">
              <a:lnSpc>
                <a:spcPct val="80000"/>
              </a:lnSpc>
            </a:pPr>
            <a:r>
              <a:rPr lang="en-US" altLang="zh-CN" sz="2000" dirty="0">
                <a:solidFill>
                  <a:schemeClr val="tx1"/>
                </a:solidFill>
                <a:latin typeface="Arial" charset="0"/>
                <a:ea typeface="宋体" charset="0"/>
              </a:rPr>
              <a:t>In our setup, you are welcome to explicitly enter IP addresses, port info </a:t>
            </a:r>
            <a:r>
              <a:rPr lang="en-US" altLang="zh-CN" sz="2000" dirty="0" err="1">
                <a:solidFill>
                  <a:schemeClr val="tx1"/>
                </a:solidFill>
                <a:latin typeface="Arial" charset="0"/>
                <a:ea typeface="宋体" charset="0"/>
              </a:rPr>
              <a:t>etc</a:t>
            </a:r>
            <a:r>
              <a:rPr lang="en-US" altLang="zh-CN" sz="2000" dirty="0">
                <a:solidFill>
                  <a:schemeClr val="tx1"/>
                </a:solidFill>
                <a:latin typeface="Arial" charset="0"/>
                <a:ea typeface="宋体" charset="0"/>
              </a:rPr>
              <a:t> in a simple game control interface to declare the location of others in the game. Thus we do not ask you to implement a web service or a P2P mechanism to locate others over the internet.</a:t>
            </a:r>
          </a:p>
          <a:p>
            <a:pPr eaLnBrk="1" hangingPunct="1">
              <a:lnSpc>
                <a:spcPct val="80000"/>
              </a:lnSpc>
            </a:pPr>
            <a:endParaRPr lang="en-US" altLang="zh-CN" sz="2000" dirty="0">
              <a:solidFill>
                <a:schemeClr val="tx1"/>
              </a:solidFill>
              <a:latin typeface="Arial" charset="0"/>
              <a:ea typeface="宋体" charset="0"/>
            </a:endParaRPr>
          </a:p>
          <a:p>
            <a:pPr eaLnBrk="1" hangingPunct="1">
              <a:lnSpc>
                <a:spcPct val="80000"/>
              </a:lnSpc>
            </a:pPr>
            <a:r>
              <a:rPr lang="en-US" altLang="zh-CN" sz="2000" dirty="0">
                <a:solidFill>
                  <a:schemeClr val="tx1"/>
                </a:solidFill>
                <a:latin typeface="Arial" charset="0"/>
                <a:ea typeface="宋体" charset="0"/>
              </a:rPr>
              <a:t>More elaborate schemes on this front are acceptable and encouraged.</a:t>
            </a:r>
            <a:endParaRPr lang="en-US" altLang="zh-CN" sz="1800" dirty="0">
              <a:solidFill>
                <a:schemeClr val="tx1"/>
              </a:solidFill>
              <a:latin typeface="Arial" charset="0"/>
              <a:ea typeface="宋体" charset="0"/>
            </a:endParaRPr>
          </a:p>
          <a:p>
            <a:endParaRPr lang="en-US" dirty="0"/>
          </a:p>
        </p:txBody>
      </p:sp>
    </p:spTree>
    <p:extLst>
      <p:ext uri="{BB962C8B-B14F-4D97-AF65-F5344CB8AC3E}">
        <p14:creationId xmlns:p14="http://schemas.microsoft.com/office/powerpoint/2010/main" val="409445672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Deliverables</a:t>
            </a:r>
          </a:p>
        </p:txBody>
      </p:sp>
      <p:sp>
        <p:nvSpPr>
          <p:cNvPr id="3" name="Content Placeholder 2"/>
          <p:cNvSpPr>
            <a:spLocks noGrp="1"/>
          </p:cNvSpPr>
          <p:nvPr>
            <p:ph idx="1"/>
          </p:nvPr>
        </p:nvSpPr>
        <p:spPr/>
        <p:txBody>
          <a:bodyPr/>
          <a:lstStyle/>
          <a:p>
            <a:r>
              <a:rPr lang="en-US" dirty="0"/>
              <a:t>There are </a:t>
            </a:r>
            <a:r>
              <a:rPr lang="en-US" b="1" dirty="0"/>
              <a:t>two deadlines </a:t>
            </a:r>
            <a:r>
              <a:rPr lang="en-US" dirty="0"/>
              <a:t>for this assignment:</a:t>
            </a:r>
          </a:p>
          <a:p>
            <a:pPr lvl="1"/>
            <a:r>
              <a:rPr lang="en-US" dirty="0"/>
              <a:t>Deadline 1 – Milestone 1 (Progress Review): Teaching </a:t>
            </a:r>
            <a:r>
              <a:rPr lang="en-US" b="1" dirty="0"/>
              <a:t>Week 10, during the tutorials</a:t>
            </a:r>
          </a:p>
          <a:p>
            <a:pPr lvl="1"/>
            <a:r>
              <a:rPr lang="en-US" dirty="0"/>
              <a:t>Deadline 2 – Milestone 2 (Final Submission): </a:t>
            </a:r>
            <a:r>
              <a:rPr lang="en-US" b="1" dirty="0"/>
              <a:t>Week 12, Sunday (Oct 14) at 11:59pm</a:t>
            </a:r>
          </a:p>
          <a:p>
            <a:pPr lvl="1"/>
            <a:r>
              <a:rPr lang="en-US" b="1" dirty="0"/>
              <a:t>Demo format/location to be announced.</a:t>
            </a:r>
          </a:p>
        </p:txBody>
      </p:sp>
    </p:spTree>
    <p:extLst>
      <p:ext uri="{BB962C8B-B14F-4D97-AF65-F5344CB8AC3E}">
        <p14:creationId xmlns:p14="http://schemas.microsoft.com/office/powerpoint/2010/main" val="1889148380"/>
      </p:ext>
    </p:extLst>
  </p:cSld>
  <p:clrMapOvr>
    <a:masterClrMapping/>
  </p:clrMapOvr>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ahoma" pitchFamily="1"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ahoma" pitchFamily="1" charset="0"/>
            <a:ea typeface="SimSun"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35317</TotalTime>
  <Words>1590</Words>
  <Application>Microsoft Office PowerPoint</Application>
  <PresentationFormat>On-screen Show (4:3)</PresentationFormat>
  <Paragraphs>105</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宋体</vt:lpstr>
      <vt:lpstr>宋体</vt:lpstr>
      <vt:lpstr>Arial</vt:lpstr>
      <vt:lpstr>Tahoma</vt:lpstr>
      <vt:lpstr>Times New Roman</vt:lpstr>
      <vt:lpstr>Wingdings</vt:lpstr>
      <vt:lpstr>Blends</vt:lpstr>
      <vt:lpstr>Assignment 2 – Team Project: A Distributed Game</vt:lpstr>
      <vt:lpstr>Distributed Scrabble</vt:lpstr>
      <vt:lpstr>Scrabble Game Characteristics</vt:lpstr>
      <vt:lpstr>Characteristics Contd.</vt:lpstr>
      <vt:lpstr>Challenges</vt:lpstr>
      <vt:lpstr>Some Further Requirements</vt:lpstr>
      <vt:lpstr>Further Requirements Contd</vt:lpstr>
      <vt:lpstr>Simplification</vt:lpstr>
      <vt:lpstr>Deliverables</vt:lpstr>
      <vt:lpstr>Deadline 1:  Progress Review</vt:lpstr>
      <vt:lpstr>Deadline 2: Final Submission</vt:lpstr>
      <vt:lpstr>Deadline 2: Final Submission Contd</vt:lpstr>
      <vt:lpstr>Penalties for late submissions of assignments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Grid meets Economics: A Market Paradigm for Resource Management and Scheduling in P2P/Grid Computing</dc:title>
  <dc:creator>Rajkumar Buyya</dc:creator>
  <cp:lastModifiedBy>Egemen Tanin</cp:lastModifiedBy>
  <cp:revision>1561</cp:revision>
  <cp:lastPrinted>2017-09-11T10:40:05Z</cp:lastPrinted>
  <dcterms:modified xsi:type="dcterms:W3CDTF">2018-09-17T06:41:19Z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dbc@npac.syr.edu</vt:lpwstr>
  </property>
  <property fmtid="{D5CDD505-2E9C-101B-9397-08002B2CF9AE}" pid="8" name="HomePage">
    <vt:lpwstr>http://www.npac.syr.edu/projects/pcrc/HPJava/beijing.html</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1</vt:i4>
  </property>
  <property fmtid="{D5CDD505-2E9C-101B-9397-08002B2CF9AE}" pid="21" name="OutputDir">
    <vt:lpwstr>C:\users\dbc</vt:lpwstr>
  </property>
</Properties>
</file>