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4B952A-085A-D061-F5CC-98CAA15ED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042AA1C-47CB-F97B-4D94-E6B31ABA4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BAA00FA-F613-F41A-5D9B-F77E9F21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8F84D4E-0B29-27C6-F593-F653D0D2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581CDC-EBE6-2DC1-8F26-4B051C67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228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F07BD3-448C-9DE9-FFF3-17F819E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7181D55-737E-F35C-310D-03A66990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A6457E-7DD5-5C03-EFBA-72517342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5ACDEDC-390A-3813-755A-A6BFD68D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AC001E-BF6E-64C6-390C-1FAB1510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0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002BCAC-A78C-C00B-EDBB-972AF24BA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E24689-E4EC-49AE-0649-4D836AF0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267F959-0DE0-08CF-222E-BCC1F1D6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E350E5-137E-7896-F1EF-4C8D6E86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C76815-969A-29E7-6ADA-CF61DE5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39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0726F9-AE6A-E047-1F92-A61D679C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700ED69-DD45-0DAF-64B8-353BCD94B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C634C8-7CEA-D462-72FF-B80E8CB3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E79316-7F33-0479-D5F4-EAF51D4C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354A0D-4965-C4A3-026B-E6304AD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0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256ECF-35D0-D1A6-C230-4B68E8A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964C6D0-69DC-5CB6-0A8E-ADDE5EC3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574F38-6C73-C6F8-0773-761662A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8146E4-0551-D033-2892-40812FAB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B11F7C-A0E4-9A55-8245-5FD4EC1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4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829A2E-0E6A-41DF-2AB6-23214543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2E2191-BB01-9D74-AE80-9285C6B3E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2CAC5E-98DA-34C3-ABBD-7BFC1023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1438BDC-EC71-61DD-680C-59DD6812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ECC19AA-2488-B0BB-9018-DBF95951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B744044-30F1-E627-9686-940C8398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5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74AC55-9087-2553-6220-3A2DF47C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F514CE4-F3C8-9AB6-C7F2-2226A338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3A57F8-B99B-566C-3F39-ABF4EF77F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FA735A8-C709-E802-C856-7D1FC332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BF07E98-6C02-6CA2-CC7A-A8CCB812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86F12F5-5520-7144-06BE-2C68774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45BF385-BE77-295A-68F4-DB0CD50C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9B09F1A-3CB5-F3AD-CCFE-CC5BBEB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03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F20662-793D-B709-BDDB-3A0E4BD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1E5D200-7F12-7FF2-B86E-D341173C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68D437-0861-26F7-D261-21F06591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5791B89-B7EC-4F7A-7387-E4D091F4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12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292166E-9552-EF74-9436-51083CEF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5F50ED4-F23B-DBA0-20D9-82E7134B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D629C18-0F82-1812-2FB3-C82C2648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98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7EF606-6D59-F101-499A-63E9BDE2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C5CAFF-C4DC-AF2C-919B-07D54DE4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5F9DE59-8C87-5B08-E316-7F14D5BE5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6C7A1B-1632-5043-BE9F-B128F106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131ECED-6B0F-FBE7-F0A1-E3B1ADBE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A4EEE0-CEA4-1582-9021-C4DBC842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4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5134AA-0D7F-9D40-AC1A-09B0DE29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6EE6947-84BA-F37A-0A99-287659BDF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041E47-2582-F1C9-F116-1AAD9A29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C447EBA-6231-9571-8CF3-A1C7F78A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657082D-A010-6031-0650-91DFC8E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DD62394-55F9-9619-5E92-4EBC397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487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DD27FD0-67A0-F89F-696A-E0C2EE42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9F59354-C9F7-DBF6-8EBE-02B04D9B0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1DCBF8B-6364-05E1-4BDE-F88506DF5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E8A00-8824-4483-A00B-CB1F858F083E}" type="datetimeFigureOut">
              <a:rPr lang="sv-SE" smtClean="0"/>
              <a:t>2025-09-08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F035B7-2826-364F-FD1D-67DC3C7F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02243B-4010-0ABD-87ED-2B5DAB19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A3CB4-4877-4094-84D5-1B10C935EA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20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428729-1D62-CB30-095F-55BF174C3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Task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C0EE7D8-3BB9-2D3B-F0F1-34BAABAA7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96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33930F1-6100-2CA7-903E-CB33E2A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T-test of log-distribution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EA2BA7F-F243-B4D2-5070-D0CDECC2A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98" y="1966293"/>
            <a:ext cx="1120040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6CF2E72-6535-E9AD-B6AB-A2D726B7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1">
                    <a:lumMod val="85000"/>
                    <a:lumOff val="15000"/>
                  </a:schemeClr>
                </a:solidFill>
              </a:rPr>
              <a:t>Summary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3C8FC9-049A-A319-D7F7-294543FF5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NFL data is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normally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t-test on data </a:t>
            </a:r>
          </a:p>
          <a:p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difference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the AD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signiflicantly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different. </a:t>
            </a:r>
          </a:p>
          <a:p>
            <a:endParaRPr lang="sv-S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P-tau181 data for AD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not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normally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  <a:p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difference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between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the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the AD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group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not </a:t>
            </a:r>
            <a:r>
              <a:rPr lang="sv-SE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signiflicantly</a:t>
            </a:r>
            <a:r>
              <a:rPr lang="sv-SE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different. </a:t>
            </a:r>
          </a:p>
          <a:p>
            <a:endParaRPr lang="sv-S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sv-S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6585F3E-D336-EAF5-D165-371E9540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sv-SE" sz="5400"/>
              <a:t>Approach 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atshållare för innehåll 2">
            <a:extLst>
              <a:ext uri="{FF2B5EF4-FFF2-40B4-BE49-F238E27FC236}">
                <a16:creationId xmlns:a16="http://schemas.microsoft.com/office/drawing/2014/main" id="{8EE721BB-54CD-BE15-E84A-5AD38BBA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sv-SE" sz="2200"/>
              <a:t>T-test: </a:t>
            </a:r>
          </a:p>
          <a:p>
            <a:pPr lvl="1"/>
            <a:r>
              <a:rPr lang="sv-SE" sz="2200"/>
              <a:t>Pros: Powerful, examines the numerical data, mean</a:t>
            </a:r>
          </a:p>
          <a:p>
            <a:pPr lvl="1"/>
            <a:r>
              <a:rPr lang="sv-SE" sz="2200"/>
              <a:t>Cons: assumes normality,  outliers affect (with low sample size)</a:t>
            </a:r>
          </a:p>
          <a:p>
            <a:r>
              <a:rPr lang="sv-SE" sz="2200"/>
              <a:t>Willcoxon rank sum test: </a:t>
            </a:r>
          </a:p>
          <a:p>
            <a:pPr lvl="1"/>
            <a:r>
              <a:rPr lang="sv-SE" sz="2200"/>
              <a:t>Pros: No normality assumption, robust to outliers</a:t>
            </a:r>
          </a:p>
          <a:p>
            <a:pPr lvl="1"/>
            <a:r>
              <a:rPr lang="sv-SE" sz="2200"/>
              <a:t>Cons: Less powerful than t-test, test median not mean </a:t>
            </a:r>
          </a:p>
          <a:p>
            <a:r>
              <a:rPr lang="sv-SE" sz="2200"/>
              <a:t>Logtransform </a:t>
            </a:r>
          </a:p>
          <a:p>
            <a:pPr lvl="1"/>
            <a:r>
              <a:rPr lang="sv-SE" sz="2200"/>
              <a:t>Brigs right skewed data more to normally distirubted data.</a:t>
            </a:r>
          </a:p>
          <a:p>
            <a:endParaRPr lang="sv-SE" sz="2200"/>
          </a:p>
          <a:p>
            <a:r>
              <a:rPr lang="en-US" sz="2200"/>
              <a:t>Our statistical approach combined visual exploration, normality testing, and hypothesis testing tailored to each biomarker’s distribution</a:t>
            </a:r>
            <a:endParaRPr lang="sv-SE" sz="2200"/>
          </a:p>
        </p:txBody>
      </p:sp>
    </p:spTree>
    <p:extLst>
      <p:ext uri="{BB962C8B-B14F-4D97-AF65-F5344CB8AC3E}">
        <p14:creationId xmlns:p14="http://schemas.microsoft.com/office/powerpoint/2010/main" val="182727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470F8DE-1F2B-A283-4CE1-2D9FB8A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of Control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2B5DC24A-9481-D309-D6B6-AC29CB0C5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506" y="643466"/>
            <a:ext cx="421831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EB94F05-0A89-BC23-2D2A-23CF6F7A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of Group 1 (Alzheimer Group)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C1D5D4A-BE24-C1EB-D81D-B0F31996C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624" y="643466"/>
            <a:ext cx="426008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35937F-FB35-40EB-2824-6890ED4A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 representation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84EDF4F5-97D6-EB65-F2ED-B7AC8BFD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320536"/>
            <a:ext cx="3758184" cy="2198536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ABD0A9AF-74D8-9C0A-73A1-25B2BB6A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329931"/>
            <a:ext cx="3758184" cy="2179746"/>
          </a:xfrm>
          <a:prstGeom prst="rect">
            <a:avLst/>
          </a:prstGeom>
        </p:spPr>
      </p:pic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C6D2EAB7-38DD-4F5A-3439-147DEADF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41208" y="3348723"/>
            <a:ext cx="3758184" cy="21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F10F91E-0F20-DAA0-5554-16EA4BF0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Box plots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CB1C91D0-C730-6DF7-1E9D-A63F97491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59435"/>
            <a:ext cx="5614416" cy="3172145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ACC60A76-5779-60D1-80E2-D7868412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73472"/>
            <a:ext cx="5614416" cy="31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3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DB8357F-C746-443D-7338-F46330F4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QQ-plots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D1C6D6B3-AB99-21B7-A58C-D80243739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3" y="3608046"/>
            <a:ext cx="2832069" cy="1614278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214A7177-B81D-EF69-A0C7-2C3C7265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3600966"/>
            <a:ext cx="2832069" cy="1628439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72EB9BC0-813F-7407-3F35-27CE6FCA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93" y="3600966"/>
            <a:ext cx="2832069" cy="162843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AC941D9E-0C7A-D3CE-2421-5CC5F2681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600966"/>
            <a:ext cx="2832069" cy="16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DD7287-11A4-BCFC-A004-F3CC108E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Shaprio</a:t>
            </a:r>
            <a:r>
              <a:rPr lang="sv-SE" dirty="0"/>
              <a:t> test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BD41D369-F120-2B7C-A226-2459BA957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08" y="4943902"/>
            <a:ext cx="5677192" cy="106685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8B82F18-BB2C-A6EE-3869-343CD90D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57" y="2451314"/>
            <a:ext cx="5696243" cy="1066855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122B9099-5BE8-85C2-0D88-6AC08759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3" y="2368764"/>
            <a:ext cx="6255071" cy="1073205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10C5B8E3-7F69-50EB-C58E-C6C117147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02" y="4965674"/>
            <a:ext cx="6064562" cy="1092256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B15E91E6-D0D4-079D-F08C-0B38AA30DD02}"/>
              </a:ext>
            </a:extLst>
          </p:cNvPr>
          <p:cNvSpPr txBox="1"/>
          <p:nvPr/>
        </p:nvSpPr>
        <p:spPr>
          <a:xfrm>
            <a:off x="129693" y="1963857"/>
            <a:ext cx="468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PTAU181 (Group 0) 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4FA9D975-D785-662C-016C-3D6C5976F484}"/>
              </a:ext>
            </a:extLst>
          </p:cNvPr>
          <p:cNvSpPr txBox="1"/>
          <p:nvPr/>
        </p:nvSpPr>
        <p:spPr>
          <a:xfrm>
            <a:off x="6514808" y="1959429"/>
            <a:ext cx="483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NFL (Group 0)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F0C036E9-62F1-8752-97CC-5AEC25E9D8A7}"/>
              </a:ext>
            </a:extLst>
          </p:cNvPr>
          <p:cNvSpPr txBox="1"/>
          <p:nvPr/>
        </p:nvSpPr>
        <p:spPr>
          <a:xfrm>
            <a:off x="320202" y="4574623"/>
            <a:ext cx="466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PTAU181 (Group 1)</a:t>
            </a:r>
          </a:p>
          <a:p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C5743ACA-F83B-C98C-CBB3-80519012A353}"/>
              </a:ext>
            </a:extLst>
          </p:cNvPr>
          <p:cNvSpPr txBox="1"/>
          <p:nvPr/>
        </p:nvSpPr>
        <p:spPr>
          <a:xfrm>
            <a:off x="6640285" y="4574570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NFL (Group 1)</a:t>
            </a:r>
          </a:p>
        </p:txBody>
      </p:sp>
    </p:spTree>
    <p:extLst>
      <p:ext uri="{BB962C8B-B14F-4D97-AF65-F5344CB8AC3E}">
        <p14:creationId xmlns:p14="http://schemas.microsoft.com/office/powerpoint/2010/main" val="88598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93B112A-7DAA-1E37-0A88-E1645D7D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T-test with NFL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FA13D156-9271-B51F-E13C-61493570F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46" y="2354239"/>
            <a:ext cx="1045850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AF16A45-99C6-709F-0686-52B20DB5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Logtransform p-tau181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16223176-53B2-A54C-C12D-8FE8DF89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599" y="967664"/>
            <a:ext cx="3703320" cy="2110891"/>
          </a:xfrm>
          <a:prstGeom prst="rect">
            <a:avLst/>
          </a:prstGeom>
        </p:spPr>
      </p:pic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C5D297FF-3D82-91EF-1CF7-BA022D2A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4251" y="1061746"/>
            <a:ext cx="3703320" cy="2092375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69B1BF5F-1796-7C4F-634F-60F8AF6F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4125336"/>
            <a:ext cx="3703320" cy="1403019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13FA5C18-5AF1-55BB-A70E-B35775A16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153138"/>
            <a:ext cx="3703320" cy="13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EB7A7A0EB05041B0BAF157979F6D57" ma:contentTypeVersion="9" ma:contentTypeDescription="Skapa ett nytt dokument." ma:contentTypeScope="" ma:versionID="df61e32caadcb5b94c294fd983d7da63">
  <xsd:schema xmlns:xsd="http://www.w3.org/2001/XMLSchema" xmlns:xs="http://www.w3.org/2001/XMLSchema" xmlns:p="http://schemas.microsoft.com/office/2006/metadata/properties" xmlns:ns3="fcaf9b33-0689-4d6a-87fa-9b903937feef" xmlns:ns4="7c675520-d2cc-466e-b9c8-73955af77652" targetNamespace="http://schemas.microsoft.com/office/2006/metadata/properties" ma:root="true" ma:fieldsID="3eddddc82d539d4f2622a93ad14fd4c4" ns3:_="" ns4:_="">
    <xsd:import namespace="fcaf9b33-0689-4d6a-87fa-9b903937feef"/>
    <xsd:import namespace="7c675520-d2cc-466e-b9c8-73955af776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f9b33-0689-4d6a-87fa-9b903937fe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75520-d2cc-466e-b9c8-73955af7765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af9b33-0689-4d6a-87fa-9b903937feef" xsi:nil="true"/>
  </documentManagement>
</p:properties>
</file>

<file path=customXml/itemProps1.xml><?xml version="1.0" encoding="utf-8"?>
<ds:datastoreItem xmlns:ds="http://schemas.openxmlformats.org/officeDocument/2006/customXml" ds:itemID="{BF04ED9F-07FB-41BE-A02F-7C022BD0C3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f9b33-0689-4d6a-87fa-9b903937feef"/>
    <ds:schemaRef ds:uri="7c675520-d2cc-466e-b9c8-73955af77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6D6DE-E2C4-4910-94EF-3EB0A0A21F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3B266-F29D-4932-82FC-5FBDA4320B68}">
  <ds:schemaRefs>
    <ds:schemaRef ds:uri="http://www.w3.org/XML/1998/namespace"/>
    <ds:schemaRef ds:uri="http://purl.org/dc/terms/"/>
    <ds:schemaRef ds:uri="http://schemas.microsoft.com/office/2006/metadata/properties"/>
    <ds:schemaRef ds:uri="fcaf9b33-0689-4d6a-87fa-9b903937feef"/>
    <ds:schemaRef ds:uri="7c675520-d2cc-466e-b9c8-73955af776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181</Words>
  <Application>Microsoft Office PowerPoint</Application>
  <PresentationFormat>Bredbild</PresentationFormat>
  <Paragraphs>31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Office-tema</vt:lpstr>
      <vt:lpstr>Task 1</vt:lpstr>
      <vt:lpstr>Data of Control </vt:lpstr>
      <vt:lpstr>Data of Group 1 (Alzheimer Group) </vt:lpstr>
      <vt:lpstr>Visual representation </vt:lpstr>
      <vt:lpstr>Box plots</vt:lpstr>
      <vt:lpstr>QQ-plots </vt:lpstr>
      <vt:lpstr>Shaprio test </vt:lpstr>
      <vt:lpstr>T-test with NFL </vt:lpstr>
      <vt:lpstr>Logtransform p-tau181 data</vt:lpstr>
      <vt:lpstr>T-test of log-distribution</vt:lpstr>
      <vt:lpstr>Summary</vt:lpstr>
      <vt:lpstr>Approach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Affan</dc:creator>
  <cp:lastModifiedBy>Mert Affan</cp:lastModifiedBy>
  <cp:revision>2</cp:revision>
  <dcterms:created xsi:type="dcterms:W3CDTF">2025-09-08T13:05:55Z</dcterms:created>
  <dcterms:modified xsi:type="dcterms:W3CDTF">2025-09-12T07:34:07Z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0x010100E7EB7A7A0EB05041B0BAF157979F6D57</vt:lpwstr>
  </property>
</Properties>
</file>