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DEBA1-E52B-AA0C-D9CB-45195F2C8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84FDA9-A676-E3D5-C906-4C897E62C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E9CA7C-F957-1092-F762-2D8248B2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3E53E-FA55-D626-62D3-215F8780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89C0B1-7782-E705-6113-D3185878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24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4C523-4086-426A-E0FB-3799012D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6D120E-F64C-F9D2-372C-C9D319D90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2C376-F472-C54E-2107-A8DE1D5A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75F3F-CFB6-CA57-88E2-A8D484BE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A3B42-0D02-3DA1-B963-54FBE6F0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6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1C1EB3-492B-C79D-4DAC-86B4C7760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099A03-5C76-40A0-5675-288447D1C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CCE8E-4AA5-E10B-4AD6-84F00AE0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20082-AA17-DBB1-8B1B-6CC51810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9F86E-732A-2797-63A0-43D37F2A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00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D0CA8-FE79-0A15-3350-26870477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DD939-E29B-59F2-6401-025E5B578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16347-5190-DF41-C87C-9EEEADF2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44B3C-5BED-639C-F4D2-4382CBB2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E1A60-441B-3223-203D-6BD98347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10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CE430-0468-71C5-1C70-EE526089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128EBB-9916-533A-92E1-5061536E9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5BE3C-BB00-7E6F-72D6-D8065939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EDDF6-05C3-6F16-E287-546F3322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9E9AC-9F2D-2A4D-1777-F9C4E00D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09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ED7A7-819B-E470-694B-221DB6DF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AB630-E333-7B31-FDA7-7011EBE23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DDC020-6481-AC48-C772-ECAE681EA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17EF66-8D91-0A06-8613-B5A39A8C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BE35C5-4EE8-7E56-26A7-67FD8402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754D43-C37C-3FDC-4DAD-FBD4E9A5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5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83C74-59CF-8926-6582-A4C2462E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A95714-8492-76D1-1DC7-C026B81FB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FED914-D598-146C-7747-F5A073E70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2842BE-0EE8-52F8-D8C1-14E5CBD2B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97AB4F-9D2B-911D-BBDD-096DBDBF6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CB66B3-3534-6B7D-5BE0-C54B1B1C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5124DB-90BD-3DD9-D3B5-4B002BFB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D0EA7D-F0A1-DE20-7B71-9212ADB9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41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37E22-B3A5-AD2E-004F-6D254AD9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E9F86E-25BE-DE6E-360F-88F3D2A7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FE9096-1B88-E1D8-C474-62274542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E91DE1-DDD6-8A55-89E3-8A302D6A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1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E6F7CB-8089-A918-F3F0-07BE0AF9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8B2B25-0D69-B84A-204F-30E4C3E02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4FCD3D-5B3C-B4EE-9878-897DD662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5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7A57F-1029-745F-6289-F947D67C7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582C7-244D-20E7-0402-5BC72885A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1BEFB7-E958-41A3-E625-D6C926BC1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DCD531-2F2B-9FA1-9D94-6CAAE51A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4AAA57-BE99-5039-AEC5-FC20AB79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658AB2-C5F7-2247-15E7-72252BE1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6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4087C-066F-80C5-8C81-506304E1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9F82C7-DDF9-7620-4DE9-E67EF8671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3F5909-D152-6CA1-3738-4F6AFB11A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7F015D-2F11-586A-C0AF-5E4F0275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3243-8AE7-4B41-92B3-D2470D0FF610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D94C97-36BD-6EA1-A478-4FE8237B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3321A-B07A-D0CF-7F8A-1663E736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6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6D5656-FB64-41C1-81DE-86E27080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7C8DAE-C903-F18F-F754-0388D9905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F9763-3A6C-8E5F-86F0-D2F5CE3C6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83243-8AE7-4B41-92B3-D2470D0FF610}" type="datetimeFigureOut">
              <a:rPr lang="zh-CN" altLang="en-US" smtClean="0"/>
              <a:t>2022/10/26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2CB43-07D7-2A2C-3B31-EBFC85E42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E879D-698A-C0A5-E95E-5A4B42758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B6A35-0D0F-4FB4-A8CC-C1383D5F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20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4674F955-92E5-F5D0-073C-67516584DEAF}"/>
              </a:ext>
            </a:extLst>
          </p:cNvPr>
          <p:cNvGrpSpPr/>
          <p:nvPr/>
        </p:nvGrpSpPr>
        <p:grpSpPr>
          <a:xfrm>
            <a:off x="4039648" y="1471737"/>
            <a:ext cx="4112704" cy="3914526"/>
            <a:chOff x="4039648" y="2126255"/>
            <a:chExt cx="4112704" cy="391452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682CBEF-1C37-8807-AD0F-1BA511C29328}"/>
                </a:ext>
              </a:extLst>
            </p:cNvPr>
            <p:cNvGrpSpPr/>
            <p:nvPr/>
          </p:nvGrpSpPr>
          <p:grpSpPr>
            <a:xfrm>
              <a:off x="4099945" y="2126255"/>
              <a:ext cx="3992110" cy="2605490"/>
              <a:chOff x="4436533" y="1180571"/>
              <a:chExt cx="3992110" cy="260549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FDCA6657-0531-538C-EEE0-E4CA8B5E6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6533" y="2514601"/>
                <a:ext cx="3992110" cy="127146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AB62F69F-8F8D-3FB2-97F0-C76DC9B3B4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6533" y="1180571"/>
                <a:ext cx="3992110" cy="1334030"/>
              </a:xfrm>
              <a:prstGeom prst="rect">
                <a:avLst/>
              </a:prstGeom>
            </p:spPr>
          </p:pic>
        </p:grp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F930FE9-D2F7-C3A9-676D-298D1FDB1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9648" y="4794315"/>
              <a:ext cx="4112704" cy="1246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803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61FA68-F68A-CD6C-5CD0-0C1B4FC5B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7" y="1803400"/>
            <a:ext cx="2413000" cy="965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E8697D5-6364-4A0D-1BF9-3B79FB4889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8" t="33054" r="10701" b="37404"/>
          <a:stretch/>
        </p:blipFill>
        <p:spPr>
          <a:xfrm>
            <a:off x="3723948" y="2988733"/>
            <a:ext cx="4744103" cy="8805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749A8F-9FB8-C2C6-739C-2DE6D9681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59045"/>
            <a:ext cx="2908544" cy="11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4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Hengfeng</dc:creator>
  <cp:lastModifiedBy>Wei Hengfeng</cp:lastModifiedBy>
  <cp:revision>7</cp:revision>
  <dcterms:created xsi:type="dcterms:W3CDTF">2022-10-26T02:47:00Z</dcterms:created>
  <dcterms:modified xsi:type="dcterms:W3CDTF">2022-10-26T03:21:25Z</dcterms:modified>
</cp:coreProperties>
</file>