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DEBA1-E52B-AA0C-D9CB-45195F2C8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84FDA9-A676-E3D5-C906-4C897E62C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9CA7C-F957-1092-F762-2D8248B2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D3E53E-FA55-D626-62D3-215F8780A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89C0B1-7782-E705-6113-D3185878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24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4C523-4086-426A-E0FB-3799012D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6D120E-F64C-F9D2-372C-C9D319D90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2C376-F472-C54E-2107-A8DE1D5A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75F3F-CFB6-CA57-88E2-A8D484BE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0A3B42-0D02-3DA1-B963-54FBE6F04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76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1C1EB3-492B-C79D-4DAC-86B4C7760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099A03-5C76-40A0-5675-288447D1C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FCCE8E-4AA5-E10B-4AD6-84F00AE0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E20082-AA17-DBB1-8B1B-6CC51810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D9F86E-732A-2797-63A0-43D37F2A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00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D0CA8-FE79-0A15-3350-26870477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FDD939-E29B-59F2-6401-025E5B578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116347-5190-DF41-C87C-9EEEADF2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344B3C-5BED-639C-F4D2-4382CBB2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E1A60-441B-3223-203D-6BD98347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10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CE430-0468-71C5-1C70-EE526089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128EBB-9916-533A-92E1-5061536E9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45BE3C-BB00-7E6F-72D6-D8065939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EDDF6-05C3-6F16-E287-546F3322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49E9AC-9F2D-2A4D-1777-F9C4E00D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09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ED7A7-819B-E470-694B-221DB6DF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7AB630-E333-7B31-FDA7-7011EBE23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DDC020-6481-AC48-C772-ECAE681EA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17EF66-8D91-0A06-8613-B5A39A8C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BE35C5-4EE8-7E56-26A7-67FD8402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754D43-C37C-3FDC-4DAD-FBD4E9A5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55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83C74-59CF-8926-6582-A4C2462E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A95714-8492-76D1-1DC7-C026B81FB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FED914-D598-146C-7747-F5A073E70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2842BE-0EE8-52F8-D8C1-14E5CBD2B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97AB4F-9D2B-911D-BBDD-096DBDBF6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CB66B3-3534-6B7D-5BE0-C54B1B1C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5124DB-90BD-3DD9-D3B5-4B002BFB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D0EA7D-F0A1-DE20-7B71-9212ADB96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41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37E22-B3A5-AD2E-004F-6D254AD9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E9F86E-25BE-DE6E-360F-88F3D2A7B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FE9096-1B88-E1D8-C474-622745421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E91DE1-DDD6-8A55-89E3-8A302D6A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1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E6F7CB-8089-A918-F3F0-07BE0AF99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8B2B25-0D69-B84A-204F-30E4C3E02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4FCD3D-5B3C-B4EE-9878-897DD662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5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7A57F-1029-745F-6289-F947D67C7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582C7-244D-20E7-0402-5BC72885A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1BEFB7-E958-41A3-E625-D6C926BC1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DCD531-2F2B-9FA1-9D94-6CAAE51A4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4AAA57-BE99-5039-AEC5-FC20AB79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658AB2-C5F7-2247-15E7-72252BE1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26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4087C-066F-80C5-8C81-506304E17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9F82C7-DDF9-7620-4DE9-E67EF8671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3F5909-D152-6CA1-3738-4F6AFB11A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7F015D-2F11-586A-C0AF-5E4F0275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D94C97-36BD-6EA1-A478-4FE8237B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53321A-B07A-D0CF-7F8A-1663E736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46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6D5656-FB64-41C1-81DE-86E27080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7C8DAE-C903-F18F-F754-0388D9905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F9763-3A6C-8E5F-86F0-D2F5CE3C6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83243-8AE7-4B41-92B3-D2470D0FF610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32CB43-07D7-2A2C-3B31-EBFC85E42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E879D-698A-C0A5-E95E-5A4B42758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20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6475A1C8-6AC9-9972-8FBE-AD45F469993A}"/>
              </a:ext>
            </a:extLst>
          </p:cNvPr>
          <p:cNvGrpSpPr/>
          <p:nvPr/>
        </p:nvGrpSpPr>
        <p:grpSpPr>
          <a:xfrm>
            <a:off x="2485610" y="1413586"/>
            <a:ext cx="7895128" cy="3118568"/>
            <a:chOff x="2485610" y="1413586"/>
            <a:chExt cx="7895128" cy="311856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7B94871-5E74-5BE2-37A0-E5DF61E36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5610" y="3150621"/>
              <a:ext cx="3945781" cy="1381533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96B4567-46E5-3DFF-1AFB-71A7A3419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6207" y="1413586"/>
              <a:ext cx="2184586" cy="1464764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C9F2BF3-4545-1920-FE92-76E34AA7E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1209" y="1657709"/>
              <a:ext cx="3739529" cy="976517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F916A9E-B4BA-7C07-9784-0B1AAB285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5035" y="3204123"/>
              <a:ext cx="3571875" cy="1276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337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4674F955-92E5-F5D0-073C-67516584DEAF}"/>
              </a:ext>
            </a:extLst>
          </p:cNvPr>
          <p:cNvGrpSpPr/>
          <p:nvPr/>
        </p:nvGrpSpPr>
        <p:grpSpPr>
          <a:xfrm>
            <a:off x="4039648" y="1471737"/>
            <a:ext cx="4112704" cy="3914526"/>
            <a:chOff x="4039648" y="2126255"/>
            <a:chExt cx="4112704" cy="391452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682CBEF-1C37-8807-AD0F-1BA511C29328}"/>
                </a:ext>
              </a:extLst>
            </p:cNvPr>
            <p:cNvGrpSpPr/>
            <p:nvPr/>
          </p:nvGrpSpPr>
          <p:grpSpPr>
            <a:xfrm>
              <a:off x="4099945" y="2126255"/>
              <a:ext cx="3992110" cy="2605490"/>
              <a:chOff x="4436533" y="1180571"/>
              <a:chExt cx="3992110" cy="2605490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FDCA6657-0531-538C-EEE0-E4CA8B5E6C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36533" y="2514601"/>
                <a:ext cx="3992110" cy="1271460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AB62F69F-8F8D-3FB2-97F0-C76DC9B3B4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36533" y="1180571"/>
                <a:ext cx="3992110" cy="1334030"/>
              </a:xfrm>
              <a:prstGeom prst="rect">
                <a:avLst/>
              </a:prstGeom>
            </p:spPr>
          </p:pic>
        </p:grp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7F930FE9-D2F7-C3A9-676D-298D1FDB1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9648" y="4794315"/>
              <a:ext cx="4112704" cy="1246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803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9F58AFC-36AD-C73D-1E19-51C28FFCA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74881"/>
            <a:ext cx="12192000" cy="1539306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22DA31DF-663C-F299-1299-138100435094}"/>
              </a:ext>
            </a:extLst>
          </p:cNvPr>
          <p:cNvGrpSpPr/>
          <p:nvPr/>
        </p:nvGrpSpPr>
        <p:grpSpPr>
          <a:xfrm>
            <a:off x="3366979" y="1759045"/>
            <a:ext cx="5637565" cy="3112427"/>
            <a:chOff x="3366979" y="1759045"/>
            <a:chExt cx="5637565" cy="3112427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661FA68-F68A-CD6C-5CD0-0C1B4FC5B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67" y="1803400"/>
              <a:ext cx="2413000" cy="9652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E8697D5-6364-4A0D-1BF9-3B79FB4889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8" t="33054" r="10701" b="37404"/>
            <a:stretch/>
          </p:blipFill>
          <p:spPr>
            <a:xfrm>
              <a:off x="3723948" y="2988733"/>
              <a:ext cx="4744103" cy="88053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1749A8F-9FB8-C2C6-739C-2DE6D9681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759045"/>
              <a:ext cx="2908544" cy="1108017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0610F9A-B1D0-D4F7-759C-09531520B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6979" y="3990938"/>
              <a:ext cx="5637565" cy="880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9144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1BE3AA76-3417-5F3C-1825-DBA216861A6F}"/>
              </a:ext>
            </a:extLst>
          </p:cNvPr>
          <p:cNvGrpSpPr/>
          <p:nvPr/>
        </p:nvGrpSpPr>
        <p:grpSpPr>
          <a:xfrm>
            <a:off x="2514600" y="1676399"/>
            <a:ext cx="7332873" cy="2831532"/>
            <a:chOff x="2514600" y="1676399"/>
            <a:chExt cx="7332873" cy="283153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DD134A9-637E-2D59-4008-6F32D3DCF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1887326"/>
              <a:ext cx="2066607" cy="2066607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4CBA221-3F9F-899E-C3F5-598E0CE3A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0866" y="1887326"/>
              <a:ext cx="2066607" cy="2066607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E749282-861A-6A6D-F564-1C29A5311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4586" y="2265842"/>
              <a:ext cx="930804" cy="1309573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AC1F58A-CE44-8376-9375-A55531ECD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5400" y="2282131"/>
              <a:ext cx="895350" cy="1276350"/>
            </a:xfrm>
            <a:prstGeom prst="rect">
              <a:avLst/>
            </a:prstGeom>
          </p:spPr>
        </p:pic>
        <p:sp>
          <p:nvSpPr>
            <p:cNvPr id="10" name="箭头: 左右 9">
              <a:extLst>
                <a:ext uri="{FF2B5EF4-FFF2-40B4-BE49-F238E27FC236}">
                  <a16:creationId xmlns:a16="http://schemas.microsoft.com/office/drawing/2014/main" id="{7F770AEE-9FAE-F4E2-88C3-3C3468EB0DD5}"/>
                </a:ext>
              </a:extLst>
            </p:cNvPr>
            <p:cNvSpPr/>
            <p:nvPr/>
          </p:nvSpPr>
          <p:spPr>
            <a:xfrm>
              <a:off x="4334934" y="1676399"/>
              <a:ext cx="3445932" cy="349165"/>
            </a:xfrm>
            <a:prstGeom prst="leftRightArrow">
              <a:avLst/>
            </a:prstGeom>
            <a:noFill/>
            <a:ln w="349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7BF7D05-8DEA-C0E1-4956-91BD17FF49A3}"/>
                    </a:ext>
                  </a:extLst>
                </p:cNvPr>
                <p:cNvSpPr txBox="1"/>
                <p:nvPr/>
              </p:nvSpPr>
              <p:spPr>
                <a:xfrm>
                  <a:off x="2856662" y="3953933"/>
                  <a:ext cx="910506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oMath>
                    </m:oMathPara>
                  </a14:m>
                  <a:endParaRPr lang="zh-CN" altLang="en-US" sz="3600" i="1" dirty="0">
                    <a:latin typeface="Lucida Sans" panose="020B0602030504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7BF7D05-8DEA-C0E1-4956-91BD17FF4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6662" y="3953933"/>
                  <a:ext cx="910506" cy="5539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B3E98227-D016-A585-732B-962AE64CEE48}"/>
                    </a:ext>
                  </a:extLst>
                </p:cNvPr>
                <p:cNvSpPr txBox="1"/>
                <p:nvPr/>
              </p:nvSpPr>
              <p:spPr>
                <a:xfrm>
                  <a:off x="8358916" y="3953933"/>
                  <a:ext cx="910506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oMath>
                    </m:oMathPara>
                  </a14:m>
                  <a:endParaRPr lang="zh-CN" altLang="en-US" sz="3600" i="1" dirty="0">
                    <a:latin typeface="Lucida Sans" panose="020B0602030504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B3E98227-D016-A585-732B-962AE64CEE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8916" y="3953933"/>
                  <a:ext cx="910506" cy="5539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3614461F-51DE-80E5-3679-7065C36706DE}"/>
              </a:ext>
            </a:extLst>
          </p:cNvPr>
          <p:cNvCxnSpPr>
            <a:stCxn id="7" idx="2"/>
            <a:endCxn id="3" idx="2"/>
          </p:cNvCxnSpPr>
          <p:nvPr/>
        </p:nvCxnSpPr>
        <p:spPr>
          <a:xfrm rot="5400000">
            <a:off x="4159687" y="2963632"/>
            <a:ext cx="378518" cy="1602084"/>
          </a:xfrm>
          <a:prstGeom prst="curvedConnector3">
            <a:avLst>
              <a:gd name="adj1" fmla="val 16039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9B2D6DC0-CD9D-696C-8AAD-1DE7CAA090D7}"/>
              </a:ext>
            </a:extLst>
          </p:cNvPr>
          <p:cNvCxnSpPr>
            <a:cxnSpLocks/>
            <a:stCxn id="9" idx="2"/>
            <a:endCxn id="4" idx="2"/>
          </p:cNvCxnSpPr>
          <p:nvPr/>
        </p:nvCxnSpPr>
        <p:spPr>
          <a:xfrm rot="16200000" flipH="1">
            <a:off x="7815896" y="2955659"/>
            <a:ext cx="395452" cy="1601095"/>
          </a:xfrm>
          <a:prstGeom prst="curvedConnector3">
            <a:avLst>
              <a:gd name="adj1" fmla="val 1578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98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1BE3AA76-3417-5F3C-1825-DBA216861A6F}"/>
              </a:ext>
            </a:extLst>
          </p:cNvPr>
          <p:cNvGrpSpPr/>
          <p:nvPr/>
        </p:nvGrpSpPr>
        <p:grpSpPr>
          <a:xfrm>
            <a:off x="2514600" y="1676399"/>
            <a:ext cx="7332873" cy="2831532"/>
            <a:chOff x="2514600" y="1676399"/>
            <a:chExt cx="7332873" cy="283153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DD134A9-637E-2D59-4008-6F32D3DCF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1887326"/>
              <a:ext cx="2066607" cy="2066607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4CBA221-3F9F-899E-C3F5-598E0CE3A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0866" y="1887326"/>
              <a:ext cx="2066607" cy="2066607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E749282-861A-6A6D-F564-1C29A5311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5134" y="2265842"/>
              <a:ext cx="930804" cy="1309573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AC1F58A-CE44-8376-9375-A55531ECD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5400" y="2282131"/>
              <a:ext cx="895350" cy="1276350"/>
            </a:xfrm>
            <a:prstGeom prst="rect">
              <a:avLst/>
            </a:prstGeom>
          </p:spPr>
        </p:pic>
        <p:sp>
          <p:nvSpPr>
            <p:cNvPr id="10" name="箭头: 左右 9">
              <a:extLst>
                <a:ext uri="{FF2B5EF4-FFF2-40B4-BE49-F238E27FC236}">
                  <a16:creationId xmlns:a16="http://schemas.microsoft.com/office/drawing/2014/main" id="{7F770AEE-9FAE-F4E2-88C3-3C3468EB0DD5}"/>
                </a:ext>
              </a:extLst>
            </p:cNvPr>
            <p:cNvSpPr/>
            <p:nvPr/>
          </p:nvSpPr>
          <p:spPr>
            <a:xfrm>
              <a:off x="4334934" y="1676399"/>
              <a:ext cx="3445932" cy="349165"/>
            </a:xfrm>
            <a:prstGeom prst="leftRightArrow">
              <a:avLst/>
            </a:prstGeom>
            <a:noFill/>
            <a:ln w="349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7BF7D05-8DEA-C0E1-4956-91BD17FF49A3}"/>
                    </a:ext>
                  </a:extLst>
                </p:cNvPr>
                <p:cNvSpPr txBox="1"/>
                <p:nvPr/>
              </p:nvSpPr>
              <p:spPr>
                <a:xfrm>
                  <a:off x="2856662" y="3953933"/>
                  <a:ext cx="910506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oMath>
                    </m:oMathPara>
                  </a14:m>
                  <a:endParaRPr lang="zh-CN" altLang="en-US" sz="3600" i="1" dirty="0">
                    <a:latin typeface="Lucida Sans" panose="020B0602030504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7BF7D05-8DEA-C0E1-4956-91BD17FF4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6662" y="3953933"/>
                  <a:ext cx="910506" cy="5539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B3E98227-D016-A585-732B-962AE64CEE48}"/>
                    </a:ext>
                  </a:extLst>
                </p:cNvPr>
                <p:cNvSpPr txBox="1"/>
                <p:nvPr/>
              </p:nvSpPr>
              <p:spPr>
                <a:xfrm>
                  <a:off x="8358916" y="3953933"/>
                  <a:ext cx="910506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oMath>
                    </m:oMathPara>
                  </a14:m>
                  <a:endParaRPr lang="zh-CN" altLang="en-US" sz="3600" i="1" dirty="0">
                    <a:latin typeface="Lucida Sans" panose="020B0602030504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B3E98227-D016-A585-732B-962AE64CEE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8916" y="3953933"/>
                  <a:ext cx="910506" cy="5539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64971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DA2FC442-7107-4EFB-0B7B-BE4855185B8D}"/>
              </a:ext>
            </a:extLst>
          </p:cNvPr>
          <p:cNvGrpSpPr/>
          <p:nvPr/>
        </p:nvGrpSpPr>
        <p:grpSpPr>
          <a:xfrm>
            <a:off x="4082719" y="2192375"/>
            <a:ext cx="4618004" cy="2517862"/>
            <a:chOff x="4082719" y="2192375"/>
            <a:chExt cx="4618004" cy="251786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8B0354B-1505-C8A9-2EE4-D930D2FB2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2719" y="2192375"/>
              <a:ext cx="1909894" cy="1280584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2042404-9DE1-E492-1609-D67DA75FB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9389" y="2453618"/>
              <a:ext cx="2501334" cy="758098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32A00CA-0D30-FF0F-FA75-BDF660027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988" y="3547535"/>
              <a:ext cx="3698802" cy="11627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2268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4</Words>
  <Application>Microsoft Office PowerPoint</Application>
  <PresentationFormat>宽屏</PresentationFormat>
  <Paragraphs>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Lucida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Hengfeng</dc:creator>
  <cp:lastModifiedBy>Wei Hengfeng</cp:lastModifiedBy>
  <cp:revision>19</cp:revision>
  <dcterms:created xsi:type="dcterms:W3CDTF">2022-10-26T02:47:00Z</dcterms:created>
  <dcterms:modified xsi:type="dcterms:W3CDTF">2022-10-30T12:14:25Z</dcterms:modified>
</cp:coreProperties>
</file>