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BA1-E52B-AA0C-D9CB-45195F2C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4FDA9-A676-E3D5-C906-4C897E62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CA7C-F957-1092-F762-2D8248B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3E53E-FA55-D626-62D3-215F878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0B1-7782-E705-6113-D3185878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C523-4086-426A-E0FB-3799012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D120E-F64C-F9D2-372C-C9D319D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C376-F472-C54E-2107-A8DE1D5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5F3F-CFB6-CA57-88E2-A8D484B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3B42-0D02-3DA1-B963-54FBE6F0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C1EB3-492B-C79D-4DAC-86B4C776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99A03-5C76-40A0-5675-288447D1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CE8E-4AA5-E10B-4AD6-84F00AE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0082-AA17-DBB1-8B1B-6CC5181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86E-732A-2797-63A0-43D37F2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0CA8-FE79-0A15-3350-2687047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D939-E29B-59F2-6401-025E5B5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6347-5190-DF41-C87C-9EEEADF2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4B3C-5BED-639C-F4D2-4382CB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A60-441B-3223-203D-6BD9834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E430-0468-71C5-1C70-EE52608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8EBB-9916-533A-92E1-5061536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E3C-BB00-7E6F-72D6-D806593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DF6-05C3-6F16-E287-546F3322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9E9AC-9F2D-2A4D-1777-F9C4E00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ED7A7-819B-E470-694B-221DB6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AB630-E333-7B31-FDA7-7011EBE2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DC020-6481-AC48-C772-ECAE681E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7EF66-8D91-0A06-8613-B5A39A8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5C5-4EE8-7E56-26A7-67FD84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4D43-C37C-3FDC-4DAD-FBD4E9A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3C74-59CF-8926-6582-A4C2462E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5714-8492-76D1-1DC7-C026B81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D914-D598-146C-7747-F5A073E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842BE-0EE8-52F8-D8C1-14E5CBD2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AB4F-9D2B-911D-BBDD-096DBDBF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B66B3-3534-6B7D-5BE0-C54B1B1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124DB-90BD-3DD9-D3B5-4B002BFB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0EA7D-F0A1-DE20-7B71-9212ADB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7E22-B3A5-AD2E-004F-6D254AD9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9F86E-25BE-DE6E-360F-88F3D2A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E9096-1B88-E1D8-C474-6227454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91DE1-DDD6-8A55-89E3-8A302D6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6F7CB-8089-A918-F3F0-07BE0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B2B25-0D69-B84A-204F-30E4C3E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FCD3D-5B3C-B4EE-9878-897DD66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A57F-1029-745F-6289-F947D67C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582C7-244D-20E7-0402-5BC72885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BEFB7-E958-41A3-E625-D6C926BC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D531-2F2B-9FA1-9D94-6CAAE51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AA57-BE99-5039-AEC5-FC20AB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58AB2-C5F7-2247-15E7-72252B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87C-066F-80C5-8C81-506304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F82C7-DDF9-7620-4DE9-E67EF867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F5909-D152-6CA1-3738-4F6AFB1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F015D-2F11-586A-C0AF-5E4F027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4C97-36BD-6EA1-A478-4FE8237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321A-B07A-D0CF-7F8A-1663E73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D5656-FB64-41C1-81DE-86E27080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8DAE-C903-F18F-F754-0388D99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9763-3A6C-8E5F-86F0-D2F5CE3C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243-8AE7-4B41-92B3-D2470D0FF61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CB43-07D7-2A2C-3B31-EBFC85E4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E879D-698A-C0A5-E95E-5A4B4275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475A1C8-6AC9-9972-8FBE-AD45F469993A}"/>
              </a:ext>
            </a:extLst>
          </p:cNvPr>
          <p:cNvGrpSpPr/>
          <p:nvPr/>
        </p:nvGrpSpPr>
        <p:grpSpPr>
          <a:xfrm>
            <a:off x="2485610" y="1413586"/>
            <a:ext cx="7895128" cy="3118568"/>
            <a:chOff x="2485610" y="1413586"/>
            <a:chExt cx="7895128" cy="31185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B94871-5E74-5BE2-37A0-E5DF61E3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610" y="3150621"/>
              <a:ext cx="3945781" cy="13815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96B4567-46E5-3DFF-1AFB-71A7A341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207" y="1413586"/>
              <a:ext cx="2184586" cy="14647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9F2BF3-4545-1920-FE92-76E34AA7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209" y="1657709"/>
              <a:ext cx="3739529" cy="97651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916A9E-B4BA-7C07-9784-0B1AAB28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035" y="3204123"/>
              <a:ext cx="3571875" cy="1276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74F955-92E5-F5D0-073C-67516584DEAF}"/>
              </a:ext>
            </a:extLst>
          </p:cNvPr>
          <p:cNvGrpSpPr/>
          <p:nvPr/>
        </p:nvGrpSpPr>
        <p:grpSpPr>
          <a:xfrm>
            <a:off x="4039648" y="1471737"/>
            <a:ext cx="4112704" cy="3914526"/>
            <a:chOff x="4039648" y="2126255"/>
            <a:chExt cx="4112704" cy="39145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82CBEF-1C37-8807-AD0F-1BA511C29328}"/>
                </a:ext>
              </a:extLst>
            </p:cNvPr>
            <p:cNvGrpSpPr/>
            <p:nvPr/>
          </p:nvGrpSpPr>
          <p:grpSpPr>
            <a:xfrm>
              <a:off x="4099945" y="2126255"/>
              <a:ext cx="3992110" cy="2605490"/>
              <a:chOff x="4436533" y="1180571"/>
              <a:chExt cx="3992110" cy="26054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CA6657-0531-538C-EEE0-E4CA8B5E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2514601"/>
                <a:ext cx="3992110" cy="127146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B62F69F-8F8D-3FB2-97F0-C76DC9B3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1180571"/>
                <a:ext cx="3992110" cy="1334030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930FE9-D2F7-C3A9-676D-298D1F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648" y="4794315"/>
              <a:ext cx="4112704" cy="124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3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F58AFC-36AD-C73D-1E19-51C28FFC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881"/>
            <a:ext cx="12192000" cy="153930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2DA31DF-663C-F299-1299-138100435094}"/>
              </a:ext>
            </a:extLst>
          </p:cNvPr>
          <p:cNvGrpSpPr/>
          <p:nvPr/>
        </p:nvGrpSpPr>
        <p:grpSpPr>
          <a:xfrm>
            <a:off x="3366979" y="1759045"/>
            <a:ext cx="5637565" cy="3112427"/>
            <a:chOff x="3366979" y="1759045"/>
            <a:chExt cx="5637565" cy="31124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61FA68-F68A-CD6C-5CD0-0C1B4FC5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67" y="1803400"/>
              <a:ext cx="2413000" cy="9652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8697D5-6364-4A0D-1BF9-3B79FB48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" t="33054" r="10701" b="37404"/>
            <a:stretch/>
          </p:blipFill>
          <p:spPr>
            <a:xfrm>
              <a:off x="3723948" y="2988733"/>
              <a:ext cx="4744103" cy="88053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749A8F-9FB8-C2C6-739C-2DE6D9681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759045"/>
              <a:ext cx="2908544" cy="110801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610F9A-B1D0-D4F7-759C-09531520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979" y="3990938"/>
              <a:ext cx="5637565" cy="880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1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E3AA76-3417-5F3C-1825-DBA216861A6F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D134A9-637E-2D59-4008-6F32D3DC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887326"/>
              <a:ext cx="2066607" cy="206660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CBA221-3F9F-899E-C3F5-598E0CE3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1887326"/>
              <a:ext cx="2066607" cy="20666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749282-861A-6A6D-F564-1C29A531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86" y="2265842"/>
              <a:ext cx="930804" cy="13095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1F58A-CE44-8376-9375-A55531E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2282131"/>
              <a:ext cx="895350" cy="1276350"/>
            </a:xfrm>
            <a:prstGeom prst="rect">
              <a:avLst/>
            </a:prstGeom>
          </p:spPr>
        </p:pic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7F770AEE-9FAE-F4E2-88C3-3C3468EB0DD5}"/>
                </a:ext>
              </a:extLst>
            </p:cNvPr>
            <p:cNvSpPr/>
            <p:nvPr/>
          </p:nvSpPr>
          <p:spPr>
            <a:xfrm>
              <a:off x="4334934" y="1676399"/>
              <a:ext cx="3445932" cy="349165"/>
            </a:xfrm>
            <a:prstGeom prst="leftRightArrow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/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/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614461F-51DE-80E5-3679-7065C36706DE}"/>
              </a:ext>
            </a:extLst>
          </p:cNvPr>
          <p:cNvCxnSpPr>
            <a:stCxn id="7" idx="2"/>
            <a:endCxn id="3" idx="2"/>
          </p:cNvCxnSpPr>
          <p:nvPr/>
        </p:nvCxnSpPr>
        <p:spPr>
          <a:xfrm rot="5400000">
            <a:off x="4159687" y="2963632"/>
            <a:ext cx="378518" cy="1602084"/>
          </a:xfrm>
          <a:prstGeom prst="curvedConnector3">
            <a:avLst>
              <a:gd name="adj1" fmla="val 1603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B2D6DC0-CD9D-696C-8AAD-1DE7CAA090D7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16200000" flipH="1">
            <a:off x="7815896" y="2955659"/>
            <a:ext cx="395452" cy="1601095"/>
          </a:xfrm>
          <a:prstGeom prst="curvedConnector3">
            <a:avLst>
              <a:gd name="adj1" fmla="val 1578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BE3AA76-3417-5F3C-1825-DBA216861A6F}"/>
              </a:ext>
            </a:extLst>
          </p:cNvPr>
          <p:cNvGrpSpPr/>
          <p:nvPr/>
        </p:nvGrpSpPr>
        <p:grpSpPr>
          <a:xfrm>
            <a:off x="2514600" y="1676399"/>
            <a:ext cx="7332873" cy="2831532"/>
            <a:chOff x="2514600" y="1676399"/>
            <a:chExt cx="7332873" cy="28315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D134A9-637E-2D59-4008-6F32D3DCF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887326"/>
              <a:ext cx="2066607" cy="206660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CBA221-3F9F-899E-C3F5-598E0CE3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1887326"/>
              <a:ext cx="2066607" cy="20666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749282-861A-6A6D-F564-1C29A531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5134" y="2265842"/>
              <a:ext cx="930804" cy="13095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1F58A-CE44-8376-9375-A55531ECD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2282131"/>
              <a:ext cx="895350" cy="1276350"/>
            </a:xfrm>
            <a:prstGeom prst="rect">
              <a:avLst/>
            </a:prstGeom>
          </p:spPr>
        </p:pic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7F770AEE-9FAE-F4E2-88C3-3C3468EB0DD5}"/>
                </a:ext>
              </a:extLst>
            </p:cNvPr>
            <p:cNvSpPr/>
            <p:nvPr/>
          </p:nvSpPr>
          <p:spPr>
            <a:xfrm>
              <a:off x="4334934" y="1676399"/>
              <a:ext cx="3445932" cy="349165"/>
            </a:xfrm>
            <a:prstGeom prst="leftRightArrow">
              <a:avLst/>
            </a:prstGeom>
            <a:noFill/>
            <a:ln w="349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/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7BF7D05-8DEA-C0E1-4956-91BD17FF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62" y="3953933"/>
                  <a:ext cx="910506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/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zh-CN" altLang="en-US" sz="3600" i="1" dirty="0">
                    <a:latin typeface="Lucida Sans" panose="020B0602030504020204" pitchFamily="34" charset="0"/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E98227-D016-A585-732B-962AE64C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16" y="3953933"/>
                  <a:ext cx="91050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9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Lucida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18</cp:revision>
  <dcterms:created xsi:type="dcterms:W3CDTF">2022-10-26T02:47:00Z</dcterms:created>
  <dcterms:modified xsi:type="dcterms:W3CDTF">2022-10-28T13:51:13Z</dcterms:modified>
</cp:coreProperties>
</file>