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909E6-B687-4ED7-8B9B-3C9164F8DF69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1F8C8-A026-4DF6-BFAB-8F44E86D5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3528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909E6-B687-4ED7-8B9B-3C9164F8DF69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1F8C8-A026-4DF6-BFAB-8F44E86D5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7008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909E6-B687-4ED7-8B9B-3C9164F8DF69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1F8C8-A026-4DF6-BFAB-8F44E86D5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6800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909E6-B687-4ED7-8B9B-3C9164F8DF69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1F8C8-A026-4DF6-BFAB-8F44E86D5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1808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909E6-B687-4ED7-8B9B-3C9164F8DF69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1F8C8-A026-4DF6-BFAB-8F44E86D5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506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909E6-B687-4ED7-8B9B-3C9164F8DF69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1F8C8-A026-4DF6-BFAB-8F44E86D5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5843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909E6-B687-4ED7-8B9B-3C9164F8DF69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1F8C8-A026-4DF6-BFAB-8F44E86D5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2565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909E6-B687-4ED7-8B9B-3C9164F8DF69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1F8C8-A026-4DF6-BFAB-8F44E86D5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7186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909E6-B687-4ED7-8B9B-3C9164F8DF69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1F8C8-A026-4DF6-BFAB-8F44E86D5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035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909E6-B687-4ED7-8B9B-3C9164F8DF69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1F8C8-A026-4DF6-BFAB-8F44E86D5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0162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909E6-B687-4ED7-8B9B-3C9164F8DF69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1F8C8-A026-4DF6-BFAB-8F44E86D5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1318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C909E6-B687-4ED7-8B9B-3C9164F8DF69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1F8C8-A026-4DF6-BFAB-8F44E86D5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7761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953508" y="990679"/>
            <a:ext cx="8110422" cy="3076188"/>
            <a:chOff x="953508" y="990679"/>
            <a:chExt cx="8110422" cy="3076188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0445" y="3224098"/>
              <a:ext cx="2581275" cy="285750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0782" y="3647767"/>
              <a:ext cx="4800600" cy="419100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3508" y="990679"/>
              <a:ext cx="6915150" cy="1885950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20805" y="1805066"/>
              <a:ext cx="2143125" cy="21431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35166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 hengxin</dc:creator>
  <cp:lastModifiedBy>wei hengxin</cp:lastModifiedBy>
  <cp:revision>1</cp:revision>
  <dcterms:created xsi:type="dcterms:W3CDTF">2019-09-17T13:07:09Z</dcterms:created>
  <dcterms:modified xsi:type="dcterms:W3CDTF">2019-09-17T13:08:52Z</dcterms:modified>
</cp:coreProperties>
</file>