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</p:sldIdLst>
  <p:sldSz cx="6858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509D"/>
    <a:srgbClr val="E0E1EF"/>
    <a:srgbClr val="E1E1F0"/>
    <a:srgbClr val="E6E6E6"/>
    <a:srgbClr val="730669"/>
    <a:srgbClr val="6B116A"/>
    <a:srgbClr val="6D1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7" autoAdjust="0"/>
    <p:restoredTop sz="94660"/>
  </p:normalViewPr>
  <p:slideViewPr>
    <p:cSldViewPr snapToGrid="0">
      <p:cViewPr>
        <p:scale>
          <a:sx n="400" d="100"/>
          <a:sy n="400" d="100"/>
        </p:scale>
        <p:origin x="28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356706"/>
            <a:ext cx="5829300" cy="501340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7563449"/>
            <a:ext cx="5143500" cy="34767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2" indent="0" algn="ctr">
              <a:buNone/>
              <a:defRPr sz="1500"/>
            </a:lvl2pPr>
            <a:lvl3pPr marL="685824" indent="0" algn="ctr">
              <a:buNone/>
              <a:defRPr sz="1350"/>
            </a:lvl3pPr>
            <a:lvl4pPr marL="1028736" indent="0" algn="ctr">
              <a:buNone/>
              <a:defRPr sz="1200"/>
            </a:lvl4pPr>
            <a:lvl5pPr marL="1371649" indent="0" algn="ctr">
              <a:buNone/>
              <a:defRPr sz="1200"/>
            </a:lvl5pPr>
            <a:lvl6pPr marL="1714561" indent="0" algn="ctr">
              <a:buNone/>
              <a:defRPr sz="1200"/>
            </a:lvl6pPr>
            <a:lvl7pPr marL="2057473" indent="0" algn="ctr">
              <a:buNone/>
              <a:defRPr sz="1200"/>
            </a:lvl7pPr>
            <a:lvl8pPr marL="2400385" indent="0" algn="ctr">
              <a:buNone/>
              <a:defRPr sz="1200"/>
            </a:lvl8pPr>
            <a:lvl9pPr marL="274329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2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6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766681"/>
            <a:ext cx="1478756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766681"/>
            <a:ext cx="4350544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0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8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590058"/>
            <a:ext cx="5915025" cy="599008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9636817"/>
            <a:ext cx="5915025" cy="31500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1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2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8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80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833392"/>
            <a:ext cx="291465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833392"/>
            <a:ext cx="2914650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5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766683"/>
            <a:ext cx="5915025" cy="27833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3" y="3530056"/>
            <a:ext cx="2901255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2" indent="0">
              <a:buNone/>
              <a:defRPr sz="1500" b="1"/>
            </a:lvl2pPr>
            <a:lvl3pPr marL="685824" indent="0">
              <a:buNone/>
              <a:defRPr sz="1350" b="1"/>
            </a:lvl3pPr>
            <a:lvl4pPr marL="1028736" indent="0">
              <a:buNone/>
              <a:defRPr sz="1200" b="1"/>
            </a:lvl4pPr>
            <a:lvl5pPr marL="1371649" indent="0">
              <a:buNone/>
              <a:defRPr sz="1200" b="1"/>
            </a:lvl5pPr>
            <a:lvl6pPr marL="1714561" indent="0">
              <a:buNone/>
              <a:defRPr sz="1200" b="1"/>
            </a:lvl6pPr>
            <a:lvl7pPr marL="2057473" indent="0">
              <a:buNone/>
              <a:defRPr sz="1200" b="1"/>
            </a:lvl7pPr>
            <a:lvl8pPr marL="2400385" indent="0">
              <a:buNone/>
              <a:defRPr sz="1200" b="1"/>
            </a:lvl8pPr>
            <a:lvl9pPr marL="2743297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3" y="5260081"/>
            <a:ext cx="2901255" cy="7736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3530056"/>
            <a:ext cx="2915543" cy="17300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2" indent="0">
              <a:buNone/>
              <a:defRPr sz="1500" b="1"/>
            </a:lvl2pPr>
            <a:lvl3pPr marL="685824" indent="0">
              <a:buNone/>
              <a:defRPr sz="1350" b="1"/>
            </a:lvl3pPr>
            <a:lvl4pPr marL="1028736" indent="0">
              <a:buNone/>
              <a:defRPr sz="1200" b="1"/>
            </a:lvl4pPr>
            <a:lvl5pPr marL="1371649" indent="0">
              <a:buNone/>
              <a:defRPr sz="1200" b="1"/>
            </a:lvl5pPr>
            <a:lvl6pPr marL="1714561" indent="0">
              <a:buNone/>
              <a:defRPr sz="1200" b="1"/>
            </a:lvl6pPr>
            <a:lvl7pPr marL="2057473" indent="0">
              <a:buNone/>
              <a:defRPr sz="1200" b="1"/>
            </a:lvl7pPr>
            <a:lvl8pPr marL="2400385" indent="0">
              <a:buNone/>
              <a:defRPr sz="1200" b="1"/>
            </a:lvl8pPr>
            <a:lvl9pPr marL="2743297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5260081"/>
            <a:ext cx="2915543" cy="77367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91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8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34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2073367"/>
            <a:ext cx="3471863" cy="1023348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5"/>
            <a:ext cx="2211884" cy="8003452"/>
          </a:xfrm>
        </p:spPr>
        <p:txBody>
          <a:bodyPr/>
          <a:lstStyle>
            <a:lvl1pPr marL="0" indent="0">
              <a:buNone/>
              <a:defRPr sz="1200"/>
            </a:lvl1pPr>
            <a:lvl2pPr marL="342912" indent="0">
              <a:buNone/>
              <a:defRPr sz="1050"/>
            </a:lvl2pPr>
            <a:lvl3pPr marL="685824" indent="0">
              <a:buNone/>
              <a:defRPr sz="900"/>
            </a:lvl3pPr>
            <a:lvl4pPr marL="1028736" indent="0">
              <a:buNone/>
              <a:defRPr sz="750"/>
            </a:lvl4pPr>
            <a:lvl5pPr marL="1371649" indent="0">
              <a:buNone/>
              <a:defRPr sz="750"/>
            </a:lvl5pPr>
            <a:lvl6pPr marL="1714561" indent="0">
              <a:buNone/>
              <a:defRPr sz="750"/>
            </a:lvl6pPr>
            <a:lvl7pPr marL="2057473" indent="0">
              <a:buNone/>
              <a:defRPr sz="750"/>
            </a:lvl7pPr>
            <a:lvl8pPr marL="2400385" indent="0">
              <a:buNone/>
              <a:defRPr sz="750"/>
            </a:lvl8pPr>
            <a:lvl9pPr marL="2743297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3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60014"/>
            <a:ext cx="2211884" cy="33600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2073367"/>
            <a:ext cx="3471863" cy="1023348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2" indent="0">
              <a:buNone/>
              <a:defRPr sz="2100"/>
            </a:lvl2pPr>
            <a:lvl3pPr marL="685824" indent="0">
              <a:buNone/>
              <a:defRPr sz="1800"/>
            </a:lvl3pPr>
            <a:lvl4pPr marL="1028736" indent="0">
              <a:buNone/>
              <a:defRPr sz="1500"/>
            </a:lvl4pPr>
            <a:lvl5pPr marL="1371649" indent="0">
              <a:buNone/>
              <a:defRPr sz="1500"/>
            </a:lvl5pPr>
            <a:lvl6pPr marL="1714561" indent="0">
              <a:buNone/>
              <a:defRPr sz="1500"/>
            </a:lvl6pPr>
            <a:lvl7pPr marL="2057473" indent="0">
              <a:buNone/>
              <a:defRPr sz="1500"/>
            </a:lvl7pPr>
            <a:lvl8pPr marL="2400385" indent="0">
              <a:buNone/>
              <a:defRPr sz="1500"/>
            </a:lvl8pPr>
            <a:lvl9pPr marL="274329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4320065"/>
            <a:ext cx="2211884" cy="8003452"/>
          </a:xfrm>
        </p:spPr>
        <p:txBody>
          <a:bodyPr/>
          <a:lstStyle>
            <a:lvl1pPr marL="0" indent="0">
              <a:buNone/>
              <a:defRPr sz="1200"/>
            </a:lvl1pPr>
            <a:lvl2pPr marL="342912" indent="0">
              <a:buNone/>
              <a:defRPr sz="1050"/>
            </a:lvl2pPr>
            <a:lvl3pPr marL="685824" indent="0">
              <a:buNone/>
              <a:defRPr sz="900"/>
            </a:lvl3pPr>
            <a:lvl4pPr marL="1028736" indent="0">
              <a:buNone/>
              <a:defRPr sz="750"/>
            </a:lvl4pPr>
            <a:lvl5pPr marL="1371649" indent="0">
              <a:buNone/>
              <a:defRPr sz="750"/>
            </a:lvl5pPr>
            <a:lvl6pPr marL="1714561" indent="0">
              <a:buNone/>
              <a:defRPr sz="750"/>
            </a:lvl6pPr>
            <a:lvl7pPr marL="2057473" indent="0">
              <a:buNone/>
              <a:defRPr sz="750"/>
            </a:lvl7pPr>
            <a:lvl8pPr marL="2400385" indent="0">
              <a:buNone/>
              <a:defRPr sz="750"/>
            </a:lvl8pPr>
            <a:lvl9pPr marL="2743297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2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766683"/>
            <a:ext cx="5915025" cy="2783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833392"/>
            <a:ext cx="5915025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3346868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A5C4A-BA30-4620-BF8B-6EB913E0695D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3346868"/>
            <a:ext cx="231457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3346868"/>
            <a:ext cx="15430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033C8-A66E-4E6E-91F1-344C7BFFFB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60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2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2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9" indent="-171455" algn="l" defTabSz="6858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81" indent="-171455" algn="l" defTabSz="6858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93" indent="-171455" algn="l" defTabSz="6858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05" indent="-171455" algn="l" defTabSz="6858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7" indent="-171455" algn="l" defTabSz="6858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9" indent="-171455" algn="l" defTabSz="6858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41" indent="-171455" algn="l" defTabSz="6858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54" indent="-171455" algn="l" defTabSz="68582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2" algn="l" defTabSz="68582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4" algn="l" defTabSz="68582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6" algn="l" defTabSz="68582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9" algn="l" defTabSz="68582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61" algn="l" defTabSz="68582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73" algn="l" defTabSz="68582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85" algn="l" defTabSz="68582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97" algn="l" defTabSz="68582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E1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68" y="-64023"/>
            <a:ext cx="1870555" cy="13283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4400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7127"/>
            <a:ext cx="6858000" cy="11030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/>
          <a:srcRect l="22078"/>
          <a:stretch/>
        </p:blipFill>
        <p:spPr>
          <a:xfrm>
            <a:off x="1466572" y="75549"/>
            <a:ext cx="2604504" cy="713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9" y="75549"/>
            <a:ext cx="686708" cy="6941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4" y="112030"/>
            <a:ext cx="571618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2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C509D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68" y="-64023"/>
            <a:ext cx="1870555" cy="1328325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4400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97127"/>
            <a:ext cx="6858000" cy="1103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l="22078"/>
          <a:stretch/>
        </p:blipFill>
        <p:spPr>
          <a:xfrm>
            <a:off x="1466572" y="75549"/>
            <a:ext cx="2604504" cy="7137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79" y="75549"/>
            <a:ext cx="686708" cy="6941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4" y="112030"/>
            <a:ext cx="571618" cy="6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6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 Tongwei</dc:creator>
  <cp:lastModifiedBy>lenovo</cp:lastModifiedBy>
  <cp:revision>76</cp:revision>
  <dcterms:created xsi:type="dcterms:W3CDTF">2021-12-25T15:24:01Z</dcterms:created>
  <dcterms:modified xsi:type="dcterms:W3CDTF">2024-05-16T09:50:34Z</dcterms:modified>
</cp:coreProperties>
</file>