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7"/>
    <p:restoredTop sz="94706"/>
  </p:normalViewPr>
  <p:slideViewPr>
    <p:cSldViewPr snapToGrid="0">
      <p:cViewPr varScale="1">
        <p:scale>
          <a:sx n="93" d="100"/>
          <a:sy n="93" d="100"/>
        </p:scale>
        <p:origin x="2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BDA7-FD4F-DD7C-5440-3853A8DD1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ADB5B-4167-A4E4-5850-7C0AA682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68D0-753F-92BA-3F8C-D12ED250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F53E-6DD2-EAF7-6BF9-27B8EAF1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767-6F54-116E-DF42-3EB53EB7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72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AC31-12EA-43FD-D71A-49C5F6B7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FB52D-1FD6-DD96-2593-7EC081A0F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F126-3F9F-3939-E58A-33FBA94B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666A-D847-7530-0ABA-640B5173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A623-5173-302B-D0BC-B5B6B5D4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893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29004-4918-0643-BB61-BA9EB85AE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47429-221F-D381-613B-C2EF2637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9FA4-7A08-CE93-B9AA-04C0D737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B332-13D2-F1F9-E834-C03F080D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4176-ECEB-E304-00AC-6E3C848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704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A303-50FC-002F-3223-ED3A3F67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75A7-1B3F-21BF-7D2B-0D908ED2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6F4C-78A5-2487-01FE-25076CCC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D3FC-E151-920A-42B3-E21E84C7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5853-65DC-37E8-6BD1-074DFBDE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1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13A1-AA20-9416-2133-2629BF51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74EE-3C5F-A8F4-172A-06FEAAF1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5AF2-D7AA-412A-BB1B-BD2CA2C6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37B6-7BB0-B1A6-C000-299935D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1CA3-710E-5FFB-74F1-8C40541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31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68CE-7019-E796-B7B6-14F07368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1AFF-316D-9E02-1240-CA8DADE9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0A141-C8B3-87B0-8810-B272E961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03409-C7DB-B733-4E3F-852A24FA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1F629-E251-81FF-011A-AE1F2483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A445B-F865-3787-B9AD-1527C04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76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9093-DA7E-4975-3EAA-4B0C2586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A499-38C5-6498-690C-E88FE8E5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54563-5532-45C7-DB41-C1AEE18F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06DDA-75FC-753A-57F3-894305E5E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1D7AF-0546-48F5-857C-B74668414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D5044-DCE1-CD6A-0AE4-C245EE8C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36695-99C1-1F2F-6989-2601B72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7D138-18DE-1E19-4A78-2E7BFC9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36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3B11-286D-9554-476A-29D4643C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2C1B7-B7C0-D0F9-B367-35E90D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A6B05-F856-6C14-801B-F4AAC8DA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94270-EFAA-3509-94FD-3B9F214E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004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6BB1C-62FE-7CD4-E286-70C7BD15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5613C-BCC9-0563-1E2B-AA5FF990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65F47-2F84-CCAD-4F92-F630AC84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18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4614-E379-DB01-C2B3-2EC3A52B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BAC6-F821-A0E6-B9B2-BF4AF52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B195B-6346-AFA4-C697-7233D5D4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B97A-22AA-0563-ECB1-3C8187F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A56DC-C544-A993-5948-EC36FCA8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21C0-38B0-3493-27BE-5AFA393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59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2A24-996C-63E2-ED3E-1B8C553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6BAE6-C14E-D43C-E236-4A615F685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7DED-61A8-3483-92E7-483192C0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610B0-3A6E-99EE-DB41-69E18EA2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459D-F8BF-5780-EB58-6335AD6D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F4B3-569F-046E-7294-5FDCAA1F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2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1FA42-7F9B-67FB-B357-5EC9780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300B-15C7-9FEF-F40E-D3BA51F9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89A8-E3A8-8A70-761D-00E99CF0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9D193-34EE-AB4B-BFFA-08033831508D}" type="datetimeFigureOut">
              <a:rPr lang="en-CN" smtClean="0"/>
              <a:t>2024/8/26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45FE-5B36-E905-6616-4C531E532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CA32-3B73-E28F-4343-0C7FB5AA7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8B78A-3D4C-5540-9E61-D3693175A19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95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mariadb.org/browse/MDEV-27927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jepsen.io/analyses/postgresql-12.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87BB-D36A-373B-BBAC-8526652E0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64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IsoVista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: Black-box Checking Database Isolation Guarantees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53313-BD86-DA65-AAE9-441CB778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462" y="3229553"/>
            <a:ext cx="9029075" cy="5577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Long Gu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Si Liu,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Tiancheng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Xing,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Hengfeng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Wei*,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Yuxing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Chen, David Basin</a:t>
            </a:r>
          </a:p>
          <a:p>
            <a:endParaRPr lang="en-CN" dirty="0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71909ED1-E7D9-9381-99F4-FFCE22F0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9" y="3995203"/>
            <a:ext cx="1320758" cy="1655763"/>
          </a:xfrm>
          <a:prstGeom prst="rect">
            <a:avLst/>
          </a:prstGeom>
        </p:spPr>
      </p:pic>
      <p:pic>
        <p:nvPicPr>
          <p:cNvPr id="8" name="图片 32">
            <a:extLst>
              <a:ext uri="{FF2B5EF4-FFF2-40B4-BE49-F238E27FC236}">
                <a16:creationId xmlns:a16="http://schemas.microsoft.com/office/drawing/2014/main" id="{54550F15-747D-047E-680F-9EEEDEFD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46" y="4295646"/>
            <a:ext cx="2903554" cy="1240398"/>
          </a:xfrm>
          <a:prstGeom prst="rect">
            <a:avLst/>
          </a:prstGeom>
        </p:spPr>
      </p:pic>
      <p:pic>
        <p:nvPicPr>
          <p:cNvPr id="10" name="图片 33">
            <a:extLst>
              <a:ext uri="{FF2B5EF4-FFF2-40B4-BE49-F238E27FC236}">
                <a16:creationId xmlns:a16="http://schemas.microsoft.com/office/drawing/2014/main" id="{B7503D83-4BAC-E247-E06C-45247BC20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51" t="25091" r="1290" b="43193"/>
          <a:stretch/>
        </p:blipFill>
        <p:spPr>
          <a:xfrm>
            <a:off x="7496750" y="4319389"/>
            <a:ext cx="3467661" cy="10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84247-FBBA-9569-97F1-EAAEB03F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04" y="1731818"/>
            <a:ext cx="19812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68D13-CC9E-9889-EA9E-BE48E2608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1" y="2346325"/>
            <a:ext cx="21082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95A55-3BCC-ACE7-34A3-B60E6EBD4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" y="3429000"/>
            <a:ext cx="26797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2A06D-B4ED-1724-133F-5FF2FD702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1" y="4040732"/>
            <a:ext cx="23114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F734F-C213-198A-6AF1-282BA7E9D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668" y="2346325"/>
            <a:ext cx="1988416" cy="198841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19DB71-C33B-E6F5-4215-8F4AB3BF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DBMSs have isolation bugs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A8803-AA80-8787-0A27-72787D4624E6}"/>
              </a:ext>
            </a:extLst>
          </p:cNvPr>
          <p:cNvSpPr txBox="1"/>
          <p:nvPr/>
        </p:nvSpPr>
        <p:spPr>
          <a:xfrm>
            <a:off x="3779628" y="5672141"/>
            <a:ext cx="5410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N" dirty="0">
                <a:hlinkClick r:id="rId7"/>
              </a:rPr>
              <a:t>https://jepsen.io/analyses/postgresql-12.3</a:t>
            </a:r>
            <a:endParaRPr lang="en-CN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jira.mariadb.org</a:t>
            </a:r>
            <a:r>
              <a:rPr lang="en-US" dirty="0">
                <a:hlinkClick r:id="rId8"/>
              </a:rPr>
              <a:t>/browse/MDEV-27927</a:t>
            </a:r>
            <a:endParaRPr lang="en-CN" dirty="0"/>
          </a:p>
          <a:p>
            <a:pPr marL="342900" indent="-342900">
              <a:buAutoNum type="arabicPeriod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191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D1CECFF5-A7D8-9FD4-91ED-664A139E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2" y="1810633"/>
            <a:ext cx="5281355" cy="4387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76F44-D1AA-2A2C-8132-A44ACA34D24A}"/>
              </a:ext>
            </a:extLst>
          </p:cNvPr>
          <p:cNvSpPr txBox="1"/>
          <p:nvPr/>
        </p:nvSpPr>
        <p:spPr>
          <a:xfrm>
            <a:off x="5773952" y="1980190"/>
            <a:ext cx="641804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Support for Multiple Isolation Levels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Sound and Complete Checking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Efficient Checking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Informative Bug Visualization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Benchmarking and Performance Profiling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C0A14-C78A-B3A6-565D-2E11A1F12DF1}"/>
              </a:ext>
            </a:extLst>
          </p:cNvPr>
          <p:cNvSpPr txBox="1"/>
          <p:nvPr/>
        </p:nvSpPr>
        <p:spPr>
          <a:xfrm>
            <a:off x="1102642" y="6292820"/>
            <a:ext cx="3303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architecture of IsoVista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8D47-1787-8178-7AF9-7BEE406B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IsoVista</a:t>
            </a:r>
          </a:p>
        </p:txBody>
      </p:sp>
    </p:spTree>
    <p:extLst>
      <p:ext uri="{BB962C8B-B14F-4D97-AF65-F5344CB8AC3E}">
        <p14:creationId xmlns:p14="http://schemas.microsoft.com/office/powerpoint/2010/main" val="203244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IsoVista: Black-box Checking Database Isolation Guarantees</vt:lpstr>
      <vt:lpstr>DBMSs have isolation bugs</vt:lpstr>
      <vt:lpstr>IsoVista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 顾</dc:creator>
  <cp:lastModifiedBy>龙 顾</cp:lastModifiedBy>
  <cp:revision>2</cp:revision>
  <dcterms:created xsi:type="dcterms:W3CDTF">2024-08-25T13:29:12Z</dcterms:created>
  <dcterms:modified xsi:type="dcterms:W3CDTF">2024-08-25T17:22:22Z</dcterms:modified>
</cp:coreProperties>
</file>