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B839F-0EBC-152C-F4B6-CFBBE95C1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EE292DE-ACBC-5B80-1E7B-3BDDC872F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D7F8E-C915-B030-D395-1BA6700F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2376-6071-DB4C-A963-7D82310387C2}" type="datetimeFigureOut">
              <a:rPr kumimoji="1" lang="zh-CN" altLang="en-US" smtClean="0"/>
              <a:t>2023/2/14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5E7DA6-8DB9-AFDA-62D8-DFDAFCFA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DA9B5-AFE4-AB93-4F9B-247FE42B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38E3-4491-C548-AE39-1D11E8C819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445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828C14-EA4D-834B-D72A-28CFB3A7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B0D52A-6AD6-2240-D543-5109BF632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F1EAAF-6CD2-9AFB-4F18-D24C40369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2376-6071-DB4C-A963-7D82310387C2}" type="datetimeFigureOut">
              <a:rPr kumimoji="1" lang="zh-CN" altLang="en-US" smtClean="0"/>
              <a:t>2023/2/14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4BC5E6-52FC-F579-358A-8FF6A1299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7F4D89-DA31-3AAE-626E-9523B5A9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38E3-4491-C548-AE39-1D11E8C819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82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2813DD-BE08-A0B5-FB4A-7087A07418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C4A2A9-B069-D5E5-108B-AC05374D0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5D441-9FBA-A3B6-0C25-93F940FF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2376-6071-DB4C-A963-7D82310387C2}" type="datetimeFigureOut">
              <a:rPr kumimoji="1" lang="zh-CN" altLang="en-US" smtClean="0"/>
              <a:t>2023/2/14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99781-C1C0-1DCD-1721-BB292DBC0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96C8CE-E758-E110-3C90-3FFC7C99E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38E3-4491-C548-AE39-1D11E8C819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74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28CDAB-A0BA-1D7D-EA0E-DFB695B5D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C9E79B-A577-4A6C-E688-7D912209B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1521D-6222-6B35-BCB7-B8C207D7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2376-6071-DB4C-A963-7D82310387C2}" type="datetimeFigureOut">
              <a:rPr kumimoji="1" lang="zh-CN" altLang="en-US" smtClean="0"/>
              <a:t>2023/2/14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79281-BD2C-D44D-03FB-15063344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811C9-DBFB-ABB8-515F-54BAF1BF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38E3-4491-C548-AE39-1D11E8C819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0010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2947D1-E1E2-FDD3-44B9-832FDAD6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7410C-4F73-4591-DC98-2CFBB06E5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3E128-ECB5-DC9E-D5C3-415E6565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2376-6071-DB4C-A963-7D82310387C2}" type="datetimeFigureOut">
              <a:rPr kumimoji="1" lang="zh-CN" altLang="en-US" smtClean="0"/>
              <a:t>2023/2/14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8FF0F6-AEFF-6B72-BDFD-BB324A888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6AADA4-0194-533C-14F6-CED1153E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38E3-4491-C548-AE39-1D11E8C819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461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DF414-3DA9-7CA6-C454-7A21A8B5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875D5-30D9-AD3C-E21A-A246146A7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7659CF-FA0E-FBC7-87E7-4331B8934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966F92-784F-0088-6588-15F558E06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2376-6071-DB4C-A963-7D82310387C2}" type="datetimeFigureOut">
              <a:rPr kumimoji="1" lang="zh-CN" altLang="en-US" smtClean="0"/>
              <a:t>2023/2/14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37B793-3365-D024-086A-09750C856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5519E8-5EC5-230F-1A77-31F8C1877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38E3-4491-C548-AE39-1D11E8C819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2743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8D229-F80E-0F59-AF18-25F1734A7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09966E-475C-FCE8-EAA1-1F3DE87D4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111086-C287-1BC9-2726-0A49F43FD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1EE1880-1832-2666-B340-5A58CFFDC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2716C38-5F5C-C028-0BFC-50553F46B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3E9F84-46B7-9E7B-18D2-A0CC8376D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2376-6071-DB4C-A963-7D82310387C2}" type="datetimeFigureOut">
              <a:rPr kumimoji="1" lang="zh-CN" altLang="en-US" smtClean="0"/>
              <a:t>2023/2/14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BD600B-7725-6846-D90A-DABCDAF0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F7A2FA-0CFF-9C78-59FD-B3BA833B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38E3-4491-C548-AE39-1D11E8C819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999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4B79D-800E-9D2E-0207-5925022E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9C4C4F-0EBF-3653-DB46-49D70F42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2376-6071-DB4C-A963-7D82310387C2}" type="datetimeFigureOut">
              <a:rPr kumimoji="1" lang="zh-CN" altLang="en-US" smtClean="0"/>
              <a:t>2023/2/14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D4B6A6-8EE2-00E4-D90E-249C2930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77C095-1DCD-6B09-D67E-A790DBE9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38E3-4491-C548-AE39-1D11E8C819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515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9CE78B-2236-30C1-8886-FE1EBA43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2376-6071-DB4C-A963-7D82310387C2}" type="datetimeFigureOut">
              <a:rPr kumimoji="1" lang="zh-CN" altLang="en-US" smtClean="0"/>
              <a:t>2023/2/14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438D98-FF52-8DF6-544F-98B852365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DB01C3-36AC-691E-3DCE-3AE7C261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38E3-4491-C548-AE39-1D11E8C819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9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8B4A10-54CC-F741-2253-1AE9A93B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DAE3B-22A1-496B-45AE-6F1707349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F9B3DF-9DAA-558D-CA6E-1CE930276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BA8B37-2266-7752-30CB-1B5059187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2376-6071-DB4C-A963-7D82310387C2}" type="datetimeFigureOut">
              <a:rPr kumimoji="1" lang="zh-CN" altLang="en-US" smtClean="0"/>
              <a:t>2023/2/14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D522D0-99A2-3FB1-88B0-C1EE7208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30E50-9A01-129A-7BFE-7CBC1D69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38E3-4491-C548-AE39-1D11E8C819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840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E2DD3-734E-5DF9-AD87-B78C3AEB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A7DD77-4E79-58F8-0C86-68DF95A14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557FBE-0951-5B2C-758F-44A49A1E1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3A7B3C-A739-B666-D165-A83DE12E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E2376-6071-DB4C-A963-7D82310387C2}" type="datetimeFigureOut">
              <a:rPr kumimoji="1" lang="zh-CN" altLang="en-US" smtClean="0"/>
              <a:t>2023/2/14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A93E83-104C-C420-EF25-129081CC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1AF803-5A05-3940-F866-2105BA99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938E3-4491-C548-AE39-1D11E8C819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064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DB4F5F-62DF-B4C6-EB77-999A3E1E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F4DCAF-7380-C847-1061-B7D28E442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3BD8D-3412-BE83-0CAC-284CCA6C0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E2376-6071-DB4C-A963-7D82310387C2}" type="datetimeFigureOut">
              <a:rPr kumimoji="1" lang="zh-CN" altLang="en-US" smtClean="0"/>
              <a:t>2023/2/14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0554BA-2690-B910-A1CC-E1177A866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56AB1D-5C93-BF05-8A3E-B6BFB6A0B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938E3-4491-C548-AE39-1D11E8C819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1540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9275D80-E407-2F38-E2BD-DFC94AF19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59" y="1031537"/>
            <a:ext cx="6959600" cy="41529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157DB3-B4EF-4D7C-5751-98A0EB9F1423}"/>
              </a:ext>
            </a:extLst>
          </p:cNvPr>
          <p:cNvSpPr txBox="1"/>
          <p:nvPr/>
        </p:nvSpPr>
        <p:spPr>
          <a:xfrm>
            <a:off x="3493412" y="518443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贺老师的流程图</a:t>
            </a:r>
          </a:p>
        </p:txBody>
      </p:sp>
    </p:spTree>
    <p:extLst>
      <p:ext uri="{BB962C8B-B14F-4D97-AF65-F5344CB8AC3E}">
        <p14:creationId xmlns:p14="http://schemas.microsoft.com/office/powerpoint/2010/main" val="1459200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A7B2F4F-2AA2-4451-74C3-F4B30B35AFED}"/>
              </a:ext>
            </a:extLst>
          </p:cNvPr>
          <p:cNvSpPr/>
          <p:nvPr/>
        </p:nvSpPr>
        <p:spPr>
          <a:xfrm>
            <a:off x="398835" y="1050587"/>
            <a:ext cx="8132316" cy="5058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SAT Solver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767772-0664-FD87-55C9-060332FCDF2E}"/>
              </a:ext>
            </a:extLst>
          </p:cNvPr>
          <p:cNvSpPr/>
          <p:nvPr/>
        </p:nvSpPr>
        <p:spPr>
          <a:xfrm>
            <a:off x="1284051" y="2159541"/>
            <a:ext cx="2602419" cy="690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Consistency checking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(Cycle detection)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CD9345-77E8-110A-5EAD-DDA3AAB66854}"/>
              </a:ext>
            </a:extLst>
          </p:cNvPr>
          <p:cNvSpPr/>
          <p:nvPr/>
        </p:nvSpPr>
        <p:spPr>
          <a:xfrm>
            <a:off x="1075176" y="3715967"/>
            <a:ext cx="2811294" cy="10441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Unit-edge propagation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(add one WW edge;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Set another direction false)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BA44804-D865-F4A2-69B9-FC8A56A59B8E}"/>
              </a:ext>
            </a:extLst>
          </p:cNvPr>
          <p:cNvCxnSpPr/>
          <p:nvPr/>
        </p:nvCxnSpPr>
        <p:spPr>
          <a:xfrm>
            <a:off x="2305455" y="1556426"/>
            <a:ext cx="0" cy="603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D3F4EB2-1520-BBB3-2DE8-987920C12F0C}"/>
              </a:ext>
            </a:extLst>
          </p:cNvPr>
          <p:cNvSpPr txBox="1"/>
          <p:nvPr/>
        </p:nvSpPr>
        <p:spPr>
          <a:xfrm>
            <a:off x="2414583" y="1572771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assignment of WW</a:t>
            </a:r>
            <a:endParaRPr kumimoji="1"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53AE05-F715-CBD2-D58B-69EA98E2FCA8}"/>
              </a:ext>
            </a:extLst>
          </p:cNvPr>
          <p:cNvSpPr txBox="1"/>
          <p:nvPr/>
        </p:nvSpPr>
        <p:spPr>
          <a:xfrm>
            <a:off x="2414582" y="315040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yes</a:t>
            </a:r>
            <a:endParaRPr kumimoji="1" lang="zh-CN" altLang="en-US" sz="14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5048B2E-812B-3AA4-DF46-66DD670B13DE}"/>
              </a:ext>
            </a:extLst>
          </p:cNvPr>
          <p:cNvCxnSpPr>
            <a:cxnSpLocks/>
          </p:cNvCxnSpPr>
          <p:nvPr/>
        </p:nvCxnSpPr>
        <p:spPr>
          <a:xfrm>
            <a:off x="2302212" y="2855067"/>
            <a:ext cx="0" cy="860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46ABFDC9-F05D-1EFB-D7D4-89F43A6D1731}"/>
              </a:ext>
            </a:extLst>
          </p:cNvPr>
          <p:cNvSpPr/>
          <p:nvPr/>
        </p:nvSpPr>
        <p:spPr>
          <a:xfrm>
            <a:off x="5189705" y="3715967"/>
            <a:ext cx="2811294" cy="10441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From-read propagation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(add RW edges caused 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by the WW edge)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6D897071-F68C-DECE-6B18-0307534BD078}"/>
              </a:ext>
            </a:extLst>
          </p:cNvPr>
          <p:cNvCxnSpPr>
            <a:stCxn id="13" idx="1"/>
            <a:endCxn id="3" idx="3"/>
          </p:cNvCxnSpPr>
          <p:nvPr/>
        </p:nvCxnSpPr>
        <p:spPr>
          <a:xfrm rot="10800000">
            <a:off x="3886471" y="2504874"/>
            <a:ext cx="1303235" cy="173314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C543069E-81B9-9CFD-F615-C989D6BF1475}"/>
              </a:ext>
            </a:extLst>
          </p:cNvPr>
          <p:cNvCxnSpPr/>
          <p:nvPr/>
        </p:nvCxnSpPr>
        <p:spPr>
          <a:xfrm>
            <a:off x="3886470" y="4474723"/>
            <a:ext cx="13032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C126B39-B932-D546-091F-F533D925A25F}"/>
              </a:ext>
            </a:extLst>
          </p:cNvPr>
          <p:cNvSpPr txBox="1"/>
          <p:nvPr/>
        </p:nvSpPr>
        <p:spPr>
          <a:xfrm>
            <a:off x="4558256" y="3044757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FR edge</a:t>
            </a:r>
            <a:endParaRPr kumimoji="1"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6FC90E2-BDB1-449D-183F-AC721F3D9CC0}"/>
              </a:ext>
            </a:extLst>
          </p:cNvPr>
          <p:cNvSpPr/>
          <p:nvPr/>
        </p:nvSpPr>
        <p:spPr>
          <a:xfrm>
            <a:off x="5294143" y="2127318"/>
            <a:ext cx="2602419" cy="690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Conflict clause generation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A89A5CD9-230F-6111-37FD-B9C47E7D2AD8}"/>
              </a:ext>
            </a:extLst>
          </p:cNvPr>
          <p:cNvCxnSpPr>
            <a:cxnSpLocks/>
          </p:cNvCxnSpPr>
          <p:nvPr/>
        </p:nvCxnSpPr>
        <p:spPr>
          <a:xfrm>
            <a:off x="3886470" y="2266545"/>
            <a:ext cx="14076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896E339-2DA2-FD01-39C9-DB54D1E5F4A0}"/>
              </a:ext>
            </a:extLst>
          </p:cNvPr>
          <p:cNvSpPr txBox="1"/>
          <p:nvPr/>
        </p:nvSpPr>
        <p:spPr>
          <a:xfrm>
            <a:off x="4521230" y="1987552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no</a:t>
            </a:r>
            <a:endParaRPr kumimoji="1" lang="zh-CN" altLang="en-US" sz="1400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AD0B4D77-CB0B-5D4E-9FC1-392F16F07E46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595353" y="1572974"/>
            <a:ext cx="0" cy="554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5FA9E91-B777-7695-11B1-5C9804BA2EC7}"/>
              </a:ext>
            </a:extLst>
          </p:cNvPr>
          <p:cNvSpPr txBox="1"/>
          <p:nvPr/>
        </p:nvSpPr>
        <p:spPr>
          <a:xfrm>
            <a:off x="6667959" y="1696193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conflict clauses</a:t>
            </a:r>
            <a:endParaRPr kumimoji="1"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2BBCA47-8127-67AB-F236-5E64DC864905}"/>
              </a:ext>
            </a:extLst>
          </p:cNvPr>
          <p:cNvSpPr/>
          <p:nvPr/>
        </p:nvSpPr>
        <p:spPr>
          <a:xfrm>
            <a:off x="963037" y="1987551"/>
            <a:ext cx="7568119" cy="313594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1E07BE3-3C35-F95C-1E10-721C4A1E997F}"/>
              </a:ext>
            </a:extLst>
          </p:cNvPr>
          <p:cNvSpPr txBox="1"/>
          <p:nvPr/>
        </p:nvSpPr>
        <p:spPr>
          <a:xfrm>
            <a:off x="60006" y="4329474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400" dirty="0"/>
              <a:t>assigned</a:t>
            </a:r>
          </a:p>
          <a:p>
            <a:pPr algn="r"/>
            <a:r>
              <a:rPr kumimoji="1" lang="en-US" altLang="zh-CN" sz="1400" dirty="0"/>
              <a:t>literal</a:t>
            </a:r>
            <a:endParaRPr kumimoji="1" lang="zh-CN" altLang="en-US" sz="1400" dirty="0"/>
          </a:p>
        </p:txBody>
      </p: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73C8FA17-5CA0-552B-F24C-D9E7AD67385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617976" y="1572772"/>
            <a:ext cx="457200" cy="26652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81979FE5-1E17-5A53-1F80-5A27215A8886}"/>
              </a:ext>
            </a:extLst>
          </p:cNvPr>
          <p:cNvSpPr txBox="1"/>
          <p:nvPr/>
        </p:nvSpPr>
        <p:spPr>
          <a:xfrm>
            <a:off x="3647872" y="577823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我们的蛮力算法流程图</a:t>
            </a:r>
          </a:p>
        </p:txBody>
      </p:sp>
    </p:spTree>
    <p:extLst>
      <p:ext uri="{BB962C8B-B14F-4D97-AF65-F5344CB8AC3E}">
        <p14:creationId xmlns:p14="http://schemas.microsoft.com/office/powerpoint/2010/main" val="225177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A7B2F4F-2AA2-4451-74C3-F4B30B35AFED}"/>
              </a:ext>
            </a:extLst>
          </p:cNvPr>
          <p:cNvSpPr/>
          <p:nvPr/>
        </p:nvSpPr>
        <p:spPr>
          <a:xfrm>
            <a:off x="2626469" y="1177046"/>
            <a:ext cx="8132316" cy="5058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SAT Solver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767772-0664-FD87-55C9-060332FCDF2E}"/>
              </a:ext>
            </a:extLst>
          </p:cNvPr>
          <p:cNvSpPr/>
          <p:nvPr/>
        </p:nvSpPr>
        <p:spPr>
          <a:xfrm>
            <a:off x="3511685" y="2286000"/>
            <a:ext cx="2602419" cy="690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Consistency checking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(Cycle detection)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CD9345-77E8-110A-5EAD-DDA3AAB66854}"/>
              </a:ext>
            </a:extLst>
          </p:cNvPr>
          <p:cNvSpPr/>
          <p:nvPr/>
        </p:nvSpPr>
        <p:spPr>
          <a:xfrm>
            <a:off x="3302810" y="3842426"/>
            <a:ext cx="2811294" cy="10441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Unit-edge propagation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(add one WW edge;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Set another direction false)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BA44804-D865-F4A2-69B9-FC8A56A59B8E}"/>
              </a:ext>
            </a:extLst>
          </p:cNvPr>
          <p:cNvCxnSpPr/>
          <p:nvPr/>
        </p:nvCxnSpPr>
        <p:spPr>
          <a:xfrm>
            <a:off x="4533089" y="1682885"/>
            <a:ext cx="0" cy="6031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D3F4EB2-1520-BBB3-2DE8-987920C12F0C}"/>
              </a:ext>
            </a:extLst>
          </p:cNvPr>
          <p:cNvSpPr txBox="1"/>
          <p:nvPr/>
        </p:nvSpPr>
        <p:spPr>
          <a:xfrm>
            <a:off x="4642217" y="1699230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assignment of WW</a:t>
            </a:r>
            <a:endParaRPr kumimoji="1" lang="zh-CN" altLang="en-US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53AE05-F715-CBD2-D58B-69EA98E2FCA8}"/>
              </a:ext>
            </a:extLst>
          </p:cNvPr>
          <p:cNvSpPr txBox="1"/>
          <p:nvPr/>
        </p:nvSpPr>
        <p:spPr>
          <a:xfrm>
            <a:off x="4642216" y="3276864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yes</a:t>
            </a:r>
            <a:endParaRPr kumimoji="1" lang="zh-CN" altLang="en-US" sz="1400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55048B2E-812B-3AA4-DF46-66DD670B13DE}"/>
              </a:ext>
            </a:extLst>
          </p:cNvPr>
          <p:cNvCxnSpPr>
            <a:cxnSpLocks/>
          </p:cNvCxnSpPr>
          <p:nvPr/>
        </p:nvCxnSpPr>
        <p:spPr>
          <a:xfrm>
            <a:off x="4529846" y="2981526"/>
            <a:ext cx="0" cy="860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46ABFDC9-F05D-1EFB-D7D4-89F43A6D1731}"/>
              </a:ext>
            </a:extLst>
          </p:cNvPr>
          <p:cNvSpPr/>
          <p:nvPr/>
        </p:nvSpPr>
        <p:spPr>
          <a:xfrm>
            <a:off x="7417339" y="3842426"/>
            <a:ext cx="2811294" cy="10441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From-read propagation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(add RW edges caused </a:t>
            </a:r>
          </a:p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by the WW edge)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肘形连接符 14">
            <a:extLst>
              <a:ext uri="{FF2B5EF4-FFF2-40B4-BE49-F238E27FC236}">
                <a16:creationId xmlns:a16="http://schemas.microsoft.com/office/drawing/2014/main" id="{6D897071-F68C-DECE-6B18-0307534BD078}"/>
              </a:ext>
            </a:extLst>
          </p:cNvPr>
          <p:cNvCxnSpPr>
            <a:stCxn id="13" idx="1"/>
            <a:endCxn id="3" idx="3"/>
          </p:cNvCxnSpPr>
          <p:nvPr/>
        </p:nvCxnSpPr>
        <p:spPr>
          <a:xfrm rot="10800000">
            <a:off x="6114105" y="2631333"/>
            <a:ext cx="1303235" cy="173314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C543069E-81B9-9CFD-F615-C989D6BF1475}"/>
              </a:ext>
            </a:extLst>
          </p:cNvPr>
          <p:cNvCxnSpPr/>
          <p:nvPr/>
        </p:nvCxnSpPr>
        <p:spPr>
          <a:xfrm>
            <a:off x="6114104" y="4601182"/>
            <a:ext cx="13032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0C126B39-B932-D546-091F-F533D925A25F}"/>
              </a:ext>
            </a:extLst>
          </p:cNvPr>
          <p:cNvSpPr txBox="1"/>
          <p:nvPr/>
        </p:nvSpPr>
        <p:spPr>
          <a:xfrm>
            <a:off x="6785890" y="317121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FR edge</a:t>
            </a:r>
            <a:endParaRPr kumimoji="1" lang="zh-CN" altLang="en-US" sz="1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6FC90E2-BDB1-449D-183F-AC721F3D9CC0}"/>
              </a:ext>
            </a:extLst>
          </p:cNvPr>
          <p:cNvSpPr/>
          <p:nvPr/>
        </p:nvSpPr>
        <p:spPr>
          <a:xfrm>
            <a:off x="7521777" y="2253777"/>
            <a:ext cx="2602419" cy="6906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Conflict clause generation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A89A5CD9-230F-6111-37FD-B9C47E7D2AD8}"/>
              </a:ext>
            </a:extLst>
          </p:cNvPr>
          <p:cNvCxnSpPr>
            <a:cxnSpLocks/>
          </p:cNvCxnSpPr>
          <p:nvPr/>
        </p:nvCxnSpPr>
        <p:spPr>
          <a:xfrm>
            <a:off x="6114104" y="2393004"/>
            <a:ext cx="14076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3896E339-2DA2-FD01-39C9-DB54D1E5F4A0}"/>
              </a:ext>
            </a:extLst>
          </p:cNvPr>
          <p:cNvSpPr txBox="1"/>
          <p:nvPr/>
        </p:nvSpPr>
        <p:spPr>
          <a:xfrm>
            <a:off x="6748864" y="2114011"/>
            <a:ext cx="386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no</a:t>
            </a:r>
            <a:endParaRPr kumimoji="1" lang="zh-CN" altLang="en-US" sz="1400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AD0B4D77-CB0B-5D4E-9FC1-392F16F07E46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822987" y="1699433"/>
            <a:ext cx="0" cy="554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5FA9E91-B777-7695-11B1-5C9804BA2EC7}"/>
              </a:ext>
            </a:extLst>
          </p:cNvPr>
          <p:cNvSpPr txBox="1"/>
          <p:nvPr/>
        </p:nvSpPr>
        <p:spPr>
          <a:xfrm>
            <a:off x="8895593" y="1822652"/>
            <a:ext cx="1370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conflict clauses</a:t>
            </a:r>
            <a:endParaRPr kumimoji="1" lang="zh-CN" altLang="en-US" sz="1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2BBCA47-8127-67AB-F236-5E64DC864905}"/>
              </a:ext>
            </a:extLst>
          </p:cNvPr>
          <p:cNvSpPr/>
          <p:nvPr/>
        </p:nvSpPr>
        <p:spPr>
          <a:xfrm>
            <a:off x="3190671" y="2114010"/>
            <a:ext cx="7568119" cy="3135949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1E07BE3-3C35-F95C-1E10-721C4A1E997F}"/>
              </a:ext>
            </a:extLst>
          </p:cNvPr>
          <p:cNvSpPr txBox="1"/>
          <p:nvPr/>
        </p:nvSpPr>
        <p:spPr>
          <a:xfrm>
            <a:off x="2287640" y="4455933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CN" sz="1400" dirty="0"/>
              <a:t>assigned</a:t>
            </a:r>
          </a:p>
          <a:p>
            <a:pPr algn="r"/>
            <a:r>
              <a:rPr kumimoji="1" lang="en-US" altLang="zh-CN" sz="1400" dirty="0"/>
              <a:t>literal</a:t>
            </a:r>
            <a:endParaRPr kumimoji="1" lang="zh-CN" altLang="en-US" sz="1400" dirty="0"/>
          </a:p>
        </p:txBody>
      </p:sp>
      <p:cxnSp>
        <p:nvCxnSpPr>
          <p:cNvPr id="32" name="肘形连接符 31">
            <a:extLst>
              <a:ext uri="{FF2B5EF4-FFF2-40B4-BE49-F238E27FC236}">
                <a16:creationId xmlns:a16="http://schemas.microsoft.com/office/drawing/2014/main" id="{73C8FA17-5CA0-552B-F24C-D9E7AD673852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>
            <a:off x="2845610" y="1699231"/>
            <a:ext cx="457200" cy="266524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C9340447-D4D2-A3DF-A282-563C80259A35}"/>
              </a:ext>
            </a:extLst>
          </p:cNvPr>
          <p:cNvSpPr/>
          <p:nvPr/>
        </p:nvSpPr>
        <p:spPr>
          <a:xfrm>
            <a:off x="870017" y="2436777"/>
            <a:ext cx="1318368" cy="389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1.Incremental cycle detection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89C768BE-F9F4-28C1-34A0-FDEC972A13E4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2188385" y="2631331"/>
            <a:ext cx="132330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C6A0E263-29A7-CAA7-7565-EC71F7825729}"/>
              </a:ext>
            </a:extLst>
          </p:cNvPr>
          <p:cNvSpPr/>
          <p:nvPr/>
        </p:nvSpPr>
        <p:spPr>
          <a:xfrm>
            <a:off x="3870662" y="5664536"/>
            <a:ext cx="1318368" cy="389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2.Heuristic assignment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61172B4-7AAA-6D7C-1094-29985CB87107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529846" y="4886527"/>
            <a:ext cx="0" cy="77800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7896F3F-2E39-94F0-6706-B210CDEB4CAE}"/>
              </a:ext>
            </a:extLst>
          </p:cNvPr>
          <p:cNvSpPr txBox="1"/>
          <p:nvPr/>
        </p:nvSpPr>
        <p:spPr>
          <a:xfrm>
            <a:off x="6492541" y="62291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优化方案</a:t>
            </a:r>
          </a:p>
        </p:txBody>
      </p:sp>
    </p:spTree>
    <p:extLst>
      <p:ext uri="{BB962C8B-B14F-4D97-AF65-F5344CB8AC3E}">
        <p14:creationId xmlns:p14="http://schemas.microsoft.com/office/powerpoint/2010/main" val="130690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114</Words>
  <Application>Microsoft Macintosh PowerPoint</Application>
  <PresentationFormat>宽屏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</cp:revision>
  <dcterms:created xsi:type="dcterms:W3CDTF">2023-02-12T14:01:38Z</dcterms:created>
  <dcterms:modified xsi:type="dcterms:W3CDTF">2023-02-14T14:25:41Z</dcterms:modified>
</cp:coreProperties>
</file>