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E0A2-F7D2-61B9-2A6B-154C21933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80B4B-B9C1-EE92-3730-AE8D41CF9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8FC45-0E9A-BC0A-66F8-8A428FD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D5ACB-5F87-5260-DB2A-4021B34E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432E1-52B5-507A-F9C6-2B90267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7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4786-3C0C-D1F3-D6B4-F74677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B7BFA-CD6E-2AF2-0EF8-ED4B43F6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2D40B-01E6-77E3-050F-098BEA3D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FE83D-1E7D-DD14-E82D-90019A0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F7401-F0CF-34D1-87FD-A731281D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D17DE8-5465-DB9A-285F-FE1C602EE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6DC91B-D961-9B9E-6972-5D7F31232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09378-C73E-74C9-7E3F-164164D8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0276-0542-F5D0-6840-63A44B1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CE421-848D-FCFE-C512-F1168229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2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A0B98-0598-97D8-81B1-8CF2E3DF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F1A24-5213-3036-277F-0E3CA74F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BE031-6034-2188-64CE-CA36B2A1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2F994-4A01-8FE9-0685-BD9BC75F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5E3BF-622E-9F02-334A-085C6412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C24AC-FA58-9C36-6AD0-36999439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B8F6A-3266-3990-6484-B2FFA852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E1D6A-49AB-51A4-CD7B-7C8C3CED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E7BB9-4816-F123-7746-D5AB7354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591A4-942C-64B5-426F-846F70B9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9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BCFD-917D-C9C8-A566-DB2B8932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354B4-8011-6130-039B-6330D765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605AA-A9AA-F6F9-8FC1-4C2388A0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930A3-9BEF-5E12-C727-3209D175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5A088-6B99-44EE-A1C8-207672EE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2D6EE-028A-9FAC-C193-FC23C56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A15AB-F7E9-671C-3CD5-839B6FD4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5D360-9834-85DE-428A-8547A106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F28F2-1AF7-FBD7-0574-27529306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64033-C425-4173-C25C-3F790436E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22BBCA-C327-CBBA-5F60-AEF39C29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C3638-1F03-B8F9-07D7-FA1CB8B6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6A4C2C-7C01-C5AB-7256-964B0ABE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40D81-D48C-9623-6FB3-225015A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5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1DA7-4613-67DE-02A0-7C701CD2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BBB623-56C3-BAA9-041C-C1A1917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A6EC00-1356-3C20-C28C-FA87AF27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B8444-1853-26EA-3007-4D58FFCC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993A35-1844-4FA9-7D94-1B36BF8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91BDF-0C86-64D8-B678-FF83DA1B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4686E-908A-B762-F0A9-6E70CC6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5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BC83C-16EA-1CCF-39BE-67EE9598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12E3D-8EAD-FFEA-45F3-0DBE3C4B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BB310-D8D3-43A7-26CB-D5377826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849E3-C65D-B06D-118F-B205E708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81B99-027E-C741-25E2-11040A3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5E930-2B81-1E50-893F-283F35E8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798D4-002D-AFDC-C63C-4DED4175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827EF4-C70C-DE45-82CB-EFC192CC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76D22-10B0-AA64-6B24-77A3C012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D207-B225-F70C-4166-B84D1CA9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0DE00-A778-AE45-2AA6-1F006BB7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12911-B0A4-5222-2E27-D9F9A0A4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3C5DF-888E-D7E3-38A3-610A805F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896163-CD8A-306D-5310-E9D698E3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C7087-82BB-FB3F-5D80-FF1AD00FB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5DC41-BF1E-C447-40AD-4BF9F1C15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F33F9-3E01-1A3D-CFD9-A2E089F0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C01542C-89C6-C76E-5CCD-0C5B71FC4A99}"/>
              </a:ext>
            </a:extLst>
          </p:cNvPr>
          <p:cNvGrpSpPr/>
          <p:nvPr/>
        </p:nvGrpSpPr>
        <p:grpSpPr>
          <a:xfrm>
            <a:off x="1683637" y="1202622"/>
            <a:ext cx="8824725" cy="4652911"/>
            <a:chOff x="1683637" y="1202622"/>
            <a:chExt cx="8824725" cy="465291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BAA90C-DDA0-AB93-C720-9B34058F5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86" y="4727412"/>
              <a:ext cx="3479114" cy="112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C446F59-23F3-5933-95D2-975866D12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485" y="4727412"/>
              <a:ext cx="3487997" cy="11221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3193A2F-BBD0-7259-32D8-7C5C6C19D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485" y="1208544"/>
              <a:ext cx="3470231" cy="11221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0BA9D9C-A2D7-B6A4-AF6F-EF53695F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86" y="1202622"/>
              <a:ext cx="3479114" cy="112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D6875C4-6E11-7AB8-5DBB-B1882032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637" y="2656512"/>
              <a:ext cx="8824725" cy="17451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3454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Hengfeng Wei</dc:creator>
  <cp:lastModifiedBy>Hengfeng Wei</cp:lastModifiedBy>
  <cp:revision>7</cp:revision>
  <dcterms:created xsi:type="dcterms:W3CDTF">2023-08-22T03:55:33Z</dcterms:created>
  <dcterms:modified xsi:type="dcterms:W3CDTF">2023-08-22T06:03:30Z</dcterms:modified>
</cp:coreProperties>
</file>