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E0A2-F7D2-61B9-2A6B-154C2193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80B4B-B9C1-EE92-3730-AE8D41CF9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FC45-0E9A-BC0A-66F8-8A428FD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5ACB-5F87-5260-DB2A-4021B34E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432E1-52B5-507A-F9C6-2B90267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C4786-3C0C-D1F3-D6B4-F7467749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B7BFA-CD6E-2AF2-0EF8-ED4B43F66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2D40B-01E6-77E3-050F-098BEA3D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FE83D-1E7D-DD14-E82D-90019A0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F7401-F0CF-34D1-87FD-A731281D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17DE8-5465-DB9A-285F-FE1C602E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6DC91B-D961-9B9E-6972-5D7F31232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9378-C73E-74C9-7E3F-164164D8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0276-0542-F5D0-6840-63A44B1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CE421-848D-FCFE-C512-F116822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2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A0B98-0598-97D8-81B1-8CF2E3D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F1A24-5213-3036-277F-0E3CA74F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BE031-6034-2188-64CE-CA36B2A1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2F994-4A01-8FE9-0685-BD9BC75F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5E3BF-622E-9F02-334A-085C6412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C24AC-FA58-9C36-6AD0-36999439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B8F6A-3266-3990-6484-B2FFA852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1D6A-49AB-51A4-CD7B-7C8C3CED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E7BB9-4816-F123-7746-D5AB735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91A4-942C-64B5-426F-846F70B9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CBCFD-917D-C9C8-A566-DB2B8932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354B4-8011-6130-039B-6330D765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605AA-A9AA-F6F9-8FC1-4C2388A0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930A3-9BEF-5E12-C727-3209D175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5A088-6B99-44EE-A1C8-207672E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2D6EE-028A-9FAC-C193-FC23C56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A15AB-F7E9-671C-3CD5-839B6FD4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5D360-9834-85DE-428A-8547A106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F28F2-1AF7-FBD7-0574-27529306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364033-C425-4173-C25C-3F790436E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2BBCA-C327-CBBA-5F60-AEF39C29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3C3638-1F03-B8F9-07D7-FA1CB8B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6A4C2C-7C01-C5AB-7256-964B0AB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40D81-D48C-9623-6FB3-225015A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5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1DA7-4613-67DE-02A0-7C701CD2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BBB623-56C3-BAA9-041C-C1A1917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6EC00-1356-3C20-C28C-FA87AF27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9B8444-1853-26EA-3007-4D58FFCC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93A35-1844-4FA9-7D94-1B36BF81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91BDF-0C86-64D8-B678-FF83DA1B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4686E-908A-B762-F0A9-6E70CC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5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BC83C-16EA-1CCF-39BE-67EE9598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12E3D-8EAD-FFEA-45F3-0DBE3C4B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BB310-D8D3-43A7-26CB-D53778263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849E3-C65D-B06D-118F-B205E708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81B99-027E-C741-25E2-11040A39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5E930-2B81-1E50-893F-283F35E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798D4-002D-AFDC-C63C-4DED4175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827EF4-C70C-DE45-82CB-EFC192CC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76D22-10B0-AA64-6B24-77A3C012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5D207-B225-F70C-4166-B84D1CA9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0DE00-A778-AE45-2AA6-1F006BB7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12911-B0A4-5222-2E27-D9F9A0A4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F3C5DF-888E-D7E3-38A3-610A805F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896163-CD8A-306D-5310-E9D698E3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C7087-82BB-FB3F-5D80-FF1AD00FB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33D9-C46F-45E6-AE47-C9FCED1692A4}" type="datetimeFigureOut">
              <a:rPr lang="zh-CN" altLang="en-US" smtClean="0"/>
              <a:t>2023/8/22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5DC41-BF1E-C447-40AD-4BF9F1C1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F33F9-3E01-1A3D-CFD9-A2E089F0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4201-B3A4-49FB-8334-903E6EC38E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FC8B7C9-9712-F0BC-6EF8-0AFA6359EFE2}"/>
              </a:ext>
            </a:extLst>
          </p:cNvPr>
          <p:cNvGrpSpPr/>
          <p:nvPr/>
        </p:nvGrpSpPr>
        <p:grpSpPr>
          <a:xfrm>
            <a:off x="1394078" y="135103"/>
            <a:ext cx="9403844" cy="6600977"/>
            <a:chOff x="1268189" y="715533"/>
            <a:chExt cx="9403844" cy="66009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4075A1-AF92-1234-61CC-8805AE118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305" y="6256058"/>
              <a:ext cx="4053728" cy="84040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9312058-1A2C-6CAE-7561-CB64BDEA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518" y="3852271"/>
              <a:ext cx="2837303" cy="8800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295338-28C7-97CA-D4A3-61EECEC2A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477" y="4721340"/>
              <a:ext cx="2434009" cy="126787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A587D73-B6E4-FF79-5F26-A1387E9A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48" y="6036014"/>
              <a:ext cx="1280496" cy="12804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FC51608-3759-4D45-3D2A-015E4232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387" y="6070116"/>
              <a:ext cx="2964437" cy="100592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B72480D-E7B0-E22F-5556-D9071E2A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356" y="2513412"/>
              <a:ext cx="2659629" cy="90732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0AC413-C6B1-2120-4E1C-592726F08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193" y="3800056"/>
              <a:ext cx="3027125" cy="81096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B859291-A49C-8499-9822-02F992C6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69" y="2521679"/>
              <a:ext cx="3533775" cy="90732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01E7B79-38A7-8536-6B07-6779473EA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955" y="715533"/>
              <a:ext cx="2135363" cy="159946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94CB2B-FFC2-0EB9-DC61-E39E45110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331" y="2399429"/>
              <a:ext cx="2095500" cy="96202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9AABB62-3428-C499-9B8D-29852E6D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758" y="883986"/>
              <a:ext cx="2826519" cy="103613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3EE77FE-5FE2-AF1D-A23E-DD99ECBF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89" y="5025290"/>
              <a:ext cx="2461781" cy="104482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EC1745D-4560-070A-2393-DB22F4CE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90" y="3824616"/>
              <a:ext cx="2461781" cy="957359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B4D6CF3-CF3B-862A-9B79-07A643348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5996" y="803381"/>
              <a:ext cx="2278220" cy="141489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B936F0D-E276-9B92-BEFE-F11FD2A7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693" y="4986580"/>
              <a:ext cx="3196123" cy="885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54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Hengfeng Wei</dc:creator>
  <cp:lastModifiedBy>Hengfeng Wei</cp:lastModifiedBy>
  <cp:revision>2</cp:revision>
  <dcterms:created xsi:type="dcterms:W3CDTF">2023-08-22T03:55:33Z</dcterms:created>
  <dcterms:modified xsi:type="dcterms:W3CDTF">2023-08-22T04:11:26Z</dcterms:modified>
</cp:coreProperties>
</file>