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8E0A2-F7D2-61B9-2A6B-154C21933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D80B4B-B9C1-EE92-3730-AE8D41CF9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8FC45-0E9A-BC0A-66F8-8A428FD7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D5ACB-5F87-5260-DB2A-4021B34E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432E1-52B5-507A-F9C6-2B90267E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7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C4786-3C0C-D1F3-D6B4-F7467749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7B7BFA-CD6E-2AF2-0EF8-ED4B43F66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2D40B-01E6-77E3-050F-098BEA3D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FE83D-1E7D-DD14-E82D-90019A08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F7401-F0CF-34D1-87FD-A731281D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D17DE8-5465-DB9A-285F-FE1C602EE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6DC91B-D961-9B9E-6972-5D7F31232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09378-C73E-74C9-7E3F-164164D8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A0276-0542-F5D0-6840-63A44B18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CE421-848D-FCFE-C512-F1168229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82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A0B98-0598-97D8-81B1-8CF2E3DF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F1A24-5213-3036-277F-0E3CA74FC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BE031-6034-2188-64CE-CA36B2A1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2F994-4A01-8FE9-0685-BD9BC75F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5E3BF-622E-9F02-334A-085C6412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63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C24AC-FA58-9C36-6AD0-36999439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B8F6A-3266-3990-6484-B2FFA8520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E1D6A-49AB-51A4-CD7B-7C8C3CED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E7BB9-4816-F123-7746-D5AB7354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591A4-942C-64B5-426F-846F70B9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9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CBCFD-917D-C9C8-A566-DB2B8932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354B4-8011-6130-039B-6330D765C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605AA-A9AA-F6F9-8FC1-4C2388A00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930A3-9BEF-5E12-C727-3209D175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B5A088-6B99-44EE-A1C8-207672EE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2D6EE-028A-9FAC-C193-FC23C562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A15AB-F7E9-671C-3CD5-839B6FD4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E5D360-9834-85DE-428A-8547A106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BF28F2-1AF7-FBD7-0574-27529306E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364033-C425-4173-C25C-3F790436E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22BBCA-C327-CBBA-5F60-AEF39C299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3C3638-1F03-B8F9-07D7-FA1CB8B6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6A4C2C-7C01-C5AB-7256-964B0ABE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040D81-D48C-9623-6FB3-225015AA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95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71DA7-4613-67DE-02A0-7C701CD2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BBB623-56C3-BAA9-041C-C1A19176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A6EC00-1356-3C20-C28C-FA87AF27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9B8444-1853-26EA-3007-4D58FFCC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5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993A35-1844-4FA9-7D94-1B36BF81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591BDF-0C86-64D8-B678-FF83DA1B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04686E-908A-B762-F0A9-6E70CC61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5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BC83C-16EA-1CCF-39BE-67EE9598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12E3D-8EAD-FFEA-45F3-0DBE3C4B2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4BB310-D8D3-43A7-26CB-D53778263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849E3-C65D-B06D-118F-B205E708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81B99-027E-C741-25E2-11040A39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5E930-2B81-1E50-893F-283F35E8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5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798D4-002D-AFDC-C63C-4DED4175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827EF4-C70C-DE45-82CB-EFC192CC8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076D22-10B0-AA64-6B24-77A3C012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5D207-B225-F70C-4166-B84D1CA9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A0DE00-A778-AE45-2AA6-1F006BB7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12911-B0A4-5222-2E27-D9F9A0A4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4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F3C5DF-888E-D7E3-38A3-610A805F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896163-CD8A-306D-5310-E9D698E3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C7087-82BB-FB3F-5D80-FF1AD00FB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5DC41-BF1E-C447-40AD-4BF9F1C15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F33F9-3E01-1A3D-CFD9-A2E089F07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74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DFC8B7C9-9712-F0BC-6EF8-0AFA6359EFE2}"/>
              </a:ext>
            </a:extLst>
          </p:cNvPr>
          <p:cNvGrpSpPr/>
          <p:nvPr/>
        </p:nvGrpSpPr>
        <p:grpSpPr>
          <a:xfrm>
            <a:off x="1698184" y="668503"/>
            <a:ext cx="8795632" cy="5354583"/>
            <a:chOff x="1268189" y="715533"/>
            <a:chExt cx="8795632" cy="535458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9312058-1A2C-6CAE-7561-CB64BDEA5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518" y="3852271"/>
              <a:ext cx="2837303" cy="88005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E295338-28C7-97CA-D4A3-61EECEC2A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477" y="4721340"/>
              <a:ext cx="2434009" cy="1267876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B72480D-E7B0-E22F-5556-D9071E2AC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356" y="2513412"/>
              <a:ext cx="2659629" cy="907321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90AC413-C6B1-2120-4E1C-592726F08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9193" y="3800056"/>
              <a:ext cx="3027125" cy="810962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B859291-A49C-8499-9822-02F992C64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69" y="2521679"/>
              <a:ext cx="3533775" cy="907321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C01E7B79-38A7-8536-6B07-6779473EA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955" y="715533"/>
              <a:ext cx="2135363" cy="1599461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1394CB2B-FFC2-0EB9-DC61-E39E45110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331" y="2399429"/>
              <a:ext cx="2095500" cy="962025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9AABB62-3428-C499-9B8D-29852E6D8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4758" y="883986"/>
              <a:ext cx="2826519" cy="1036136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73EE77FE-5FE2-AF1D-A23E-DD99ECBFC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189" y="5025290"/>
              <a:ext cx="2461781" cy="1044826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6EC1745D-4560-070A-2393-DB22F4CED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190" y="3824616"/>
              <a:ext cx="2461781" cy="957359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DB4D6CF3-CF3B-862A-9B79-07A643348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5996" y="803381"/>
              <a:ext cx="2278220" cy="1414895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8B936F0D-E276-9B92-BEFE-F11FD2A75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4693" y="4986580"/>
              <a:ext cx="3196123" cy="885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454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Hengfeng Wei</dc:creator>
  <cp:lastModifiedBy>Hengfeng Wei</cp:lastModifiedBy>
  <cp:revision>3</cp:revision>
  <dcterms:created xsi:type="dcterms:W3CDTF">2023-08-22T03:55:33Z</dcterms:created>
  <dcterms:modified xsi:type="dcterms:W3CDTF">2023-08-22T06:58:26Z</dcterms:modified>
</cp:coreProperties>
</file>