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0" r:id="rId3"/>
    <p:sldMasterId id="2147483688" r:id="rId4"/>
  </p:sldMasterIdLst>
  <p:notesMasterIdLst>
    <p:notesMasterId r:id="rId6"/>
  </p:notesMasterIdLst>
  <p:sldIdLst>
    <p:sldId id="256" r:id="rId5"/>
    <p:sldId id="278" r:id="rId7"/>
    <p:sldId id="257" r:id="rId8"/>
    <p:sldId id="279" r:id="rId9"/>
    <p:sldId id="264" r:id="rId10"/>
    <p:sldId id="263" r:id="rId11"/>
    <p:sldId id="262" r:id="rId12"/>
    <p:sldId id="261" r:id="rId13"/>
    <p:sldId id="260" r:id="rId14"/>
    <p:sldId id="267" r:id="rId15"/>
    <p:sldId id="275" r:id="rId16"/>
    <p:sldId id="258" r:id="rId17"/>
  </p:sldIdLst>
  <p:sldSz cx="9144000" cy="5143500"/>
  <p:notesSz cx="6858000" cy="9144000"/>
  <p:embeddedFontLst>
    <p:embeddedFont>
      <p:font typeface="SimSun" panose="02010600030101010101" pitchFamily="2" charset="-122"/>
      <p:regular r:id="rId21"/>
    </p:embeddedFont>
    <p:embeddedFont>
      <p:font typeface="Barlow" panose="00000A00000000000000"/>
      <p:bold r:id="rId22"/>
      <p:boldItalic r:id="rId23"/>
    </p:embeddedFont>
    <p:embeddedFont>
      <p:font typeface="Calibri" panose="020F0502020204030204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69"/>
        <p:guide pos="285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3fc305b0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05" name="Google Shape;305;g273fc305b0b_0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73fc305b0b_0_23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273fc305b0b_0_2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3fc305b0b_0_3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18" name="Google Shape;318;g273fc305b0b_0_33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/>
          <a:srcRect t="21116"/>
          <a:stretch>
            <a:fillRect/>
          </a:stretch>
        </p:blipFill>
        <p:spPr>
          <a:xfrm>
            <a:off x="0" y="0"/>
            <a:ext cx="6963035" cy="6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342219" y="36764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" panose="00000A00000000000000"/>
              <a:buNone/>
              <a:defRPr sz="21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body" idx="1"/>
          </p:nvPr>
        </p:nvSpPr>
        <p:spPr>
          <a:xfrm>
            <a:off x="623888" y="734786"/>
            <a:ext cx="7886700" cy="3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09819" y="61004"/>
            <a:ext cx="1468479" cy="43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4111" y="568411"/>
            <a:ext cx="1992185" cy="59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3"/>
          <a:srcRect b="71190"/>
          <a:stretch>
            <a:fillRect/>
          </a:stretch>
        </p:blipFill>
        <p:spPr>
          <a:xfrm>
            <a:off x="954716" y="-12246"/>
            <a:ext cx="8189284" cy="440871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2104566" y="2192111"/>
            <a:ext cx="3477600" cy="1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 panose="00000A00000000000000"/>
              <a:buNone/>
              <a:defRPr sz="45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1"/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/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/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/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/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/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/>
            </a:lvl9pPr>
          </a:lstStyle>
          <a:p/>
        </p:txBody>
      </p:sp>
      <p:sp>
        <p:nvSpPr>
          <p:cNvPr id="61" name="Google Shape;61;p15"/>
          <p:cNvSpPr txBox="1"/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1"/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/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/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/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/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/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/>
            </a:lvl9pPr>
          </a:lstStyle>
          <a:p/>
        </p:txBody>
      </p:sp>
      <p:sp>
        <p:nvSpPr>
          <p:cNvPr id="63" name="Google Shape;63;p15"/>
          <p:cNvSpPr txBox="1"/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2"/>
          <a:srcRect t="21116"/>
          <a:stretch>
            <a:fillRect/>
          </a:stretch>
        </p:blipFill>
        <p:spPr>
          <a:xfrm>
            <a:off x="0" y="0"/>
            <a:ext cx="6963031" cy="6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42219" y="36764"/>
            <a:ext cx="63567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09820" y="61004"/>
            <a:ext cx="1468478" cy="43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2"/>
          <a:srcRect t="21116"/>
          <a:stretch>
            <a:fillRect/>
          </a:stretch>
        </p:blipFill>
        <p:spPr>
          <a:xfrm>
            <a:off x="0" y="0"/>
            <a:ext cx="6963035" cy="6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342219" y="36764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" panose="00000A00000000000000"/>
              <a:buNone/>
              <a:defRPr sz="21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body" idx="1"/>
          </p:nvPr>
        </p:nvSpPr>
        <p:spPr>
          <a:xfrm>
            <a:off x="623888" y="734786"/>
            <a:ext cx="7886700" cy="3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09820" y="61004"/>
            <a:ext cx="1468479" cy="43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3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2"/>
          <a:srcRect t="21116"/>
          <a:stretch>
            <a:fillRect/>
          </a:stretch>
        </p:blipFill>
        <p:spPr>
          <a:xfrm>
            <a:off x="0" y="0"/>
            <a:ext cx="6963035" cy="6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>
            <p:ph type="title"/>
          </p:nvPr>
        </p:nvSpPr>
        <p:spPr>
          <a:xfrm>
            <a:off x="342219" y="36764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" panose="00000A00000000000000"/>
              <a:buNone/>
              <a:defRPr sz="21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body" idx="1"/>
          </p:nvPr>
        </p:nvSpPr>
        <p:spPr>
          <a:xfrm>
            <a:off x="623888" y="734786"/>
            <a:ext cx="7886700" cy="3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09820" y="61004"/>
            <a:ext cx="1468479" cy="43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b="1"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 b="1"/>
            </a:lvl9pPr>
          </a:lstStyle>
          <a:p/>
        </p:txBody>
      </p:sp>
      <p:sp>
        <p:nvSpPr>
          <p:cNvPr id="82" name="Google Shape;82;p18"/>
          <p:cNvSpPr txBox="1"/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b="1"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 b="1"/>
            </a:lvl9pPr>
          </a:lstStyle>
          <a:p/>
        </p:txBody>
      </p:sp>
      <p:sp>
        <p:nvSpPr>
          <p:cNvPr id="84" name="Google Shape;84;p18"/>
          <p:cNvSpPr txBox="1"/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8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8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/>
          <a:srcRect t="21116"/>
          <a:stretch>
            <a:fillRect/>
          </a:stretch>
        </p:blipFill>
        <p:spPr>
          <a:xfrm>
            <a:off x="0" y="0"/>
            <a:ext cx="6963035" cy="6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42219" y="36764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1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09820" y="61004"/>
            <a:ext cx="1468479" cy="43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2"/>
          <a:srcRect t="21116"/>
          <a:stretch>
            <a:fillRect/>
          </a:stretch>
        </p:blipFill>
        <p:spPr>
          <a:xfrm>
            <a:off x="0" y="0"/>
            <a:ext cx="6963035" cy="6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>
            <p:ph type="title"/>
          </p:nvPr>
        </p:nvSpPr>
        <p:spPr>
          <a:xfrm>
            <a:off x="342219" y="36764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" panose="00000A00000000000000"/>
              <a:buNone/>
              <a:defRPr sz="21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type="body" idx="1"/>
          </p:nvPr>
        </p:nvSpPr>
        <p:spPr>
          <a:xfrm>
            <a:off x="623888" y="734786"/>
            <a:ext cx="7886700" cy="3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09819" y="61004"/>
            <a:ext cx="1468479" cy="43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18" y="557213"/>
            <a:ext cx="7507692" cy="458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09819" y="61004"/>
            <a:ext cx="1468479" cy="4349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>
            <p:ph type="title"/>
          </p:nvPr>
        </p:nvSpPr>
        <p:spPr>
          <a:xfrm>
            <a:off x="645247" y="1578081"/>
            <a:ext cx="4482300" cy="22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 panose="020B0604020202020204"/>
              <a:buNone/>
              <a:defRPr sz="45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 1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5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 rotWithShape="1">
          <a:blip r:embed="rId2"/>
          <a:srcRect t="21116"/>
          <a:stretch>
            <a:fillRect/>
          </a:stretch>
        </p:blipFill>
        <p:spPr>
          <a:xfrm>
            <a:off x="0" y="0"/>
            <a:ext cx="6963035" cy="6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>
            <p:ph type="title"/>
          </p:nvPr>
        </p:nvSpPr>
        <p:spPr>
          <a:xfrm>
            <a:off x="342219" y="36764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" panose="00000A00000000000000"/>
              <a:buNone/>
              <a:defRPr sz="21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type="body" idx="1"/>
          </p:nvPr>
        </p:nvSpPr>
        <p:spPr>
          <a:xfrm>
            <a:off x="623888" y="734786"/>
            <a:ext cx="7886700" cy="3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09819" y="61004"/>
            <a:ext cx="1468479" cy="43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7" name="Google Shape;117;p24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27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9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31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31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3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4111" y="568411"/>
            <a:ext cx="1992185" cy="59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"/>
          <a:srcRect b="71190"/>
          <a:stretch>
            <a:fillRect/>
          </a:stretch>
        </p:blipFill>
        <p:spPr>
          <a:xfrm>
            <a:off x="954716" y="-12246"/>
            <a:ext cx="8189284" cy="440871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5"/>
          <p:cNvSpPr txBox="1"/>
          <p:nvPr>
            <p:ph type="title"/>
          </p:nvPr>
        </p:nvSpPr>
        <p:spPr>
          <a:xfrm>
            <a:off x="2104566" y="2192111"/>
            <a:ext cx="3477600" cy="1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 panose="00000A00000000000000"/>
              <a:buNone/>
              <a:defRPr sz="45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6"/>
          <p:cNvPicPr preferRelativeResize="0"/>
          <p:nvPr/>
        </p:nvPicPr>
        <p:blipFill rotWithShape="1">
          <a:blip r:embed="rId2"/>
          <a:srcRect t="21116"/>
          <a:stretch>
            <a:fillRect/>
          </a:stretch>
        </p:blipFill>
        <p:spPr>
          <a:xfrm>
            <a:off x="0" y="0"/>
            <a:ext cx="6963035" cy="6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6"/>
          <p:cNvSpPr txBox="1"/>
          <p:nvPr>
            <p:ph type="title"/>
          </p:nvPr>
        </p:nvSpPr>
        <p:spPr>
          <a:xfrm>
            <a:off x="342219" y="36764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" panose="00000A00000000000000"/>
              <a:buNone/>
              <a:defRPr sz="21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type="body" idx="1"/>
          </p:nvPr>
        </p:nvSpPr>
        <p:spPr>
          <a:xfrm>
            <a:off x="623888" y="734786"/>
            <a:ext cx="7886700" cy="3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64" name="Google Shape;164;p3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09820" y="61004"/>
            <a:ext cx="1468479" cy="43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32937" y="1"/>
            <a:ext cx="791106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7"/>
          <p:cNvSpPr txBox="1"/>
          <p:nvPr>
            <p:ph type="title"/>
          </p:nvPr>
        </p:nvSpPr>
        <p:spPr>
          <a:xfrm>
            <a:off x="5015425" y="1701685"/>
            <a:ext cx="34776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 panose="00000A00000000000000"/>
              <a:buNone/>
              <a:defRPr sz="45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68" name="Google Shape;168;p3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09820" y="61004"/>
            <a:ext cx="1468479" cy="43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7520356" cy="7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8"/>
          <p:cNvSpPr txBox="1"/>
          <p:nvPr>
            <p:ph type="title"/>
          </p:nvPr>
        </p:nvSpPr>
        <p:spPr>
          <a:xfrm>
            <a:off x="342219" y="162788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" panose="00000A00000000000000"/>
              <a:buNone/>
              <a:defRPr sz="21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8"/>
          <p:cNvSpPr txBox="1"/>
          <p:nvPr>
            <p:ph type="body" idx="1"/>
          </p:nvPr>
        </p:nvSpPr>
        <p:spPr>
          <a:xfrm>
            <a:off x="623888" y="734786"/>
            <a:ext cx="7886700" cy="3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73" name="Google Shape;173;p3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954712" y="112557"/>
            <a:ext cx="1078871" cy="21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059706" y="4631024"/>
            <a:ext cx="1922341" cy="39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3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7520356" cy="7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9"/>
          <p:cNvSpPr txBox="1"/>
          <p:nvPr>
            <p:ph type="title"/>
          </p:nvPr>
        </p:nvSpPr>
        <p:spPr>
          <a:xfrm>
            <a:off x="342219" y="162788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" panose="00000A00000000000000"/>
              <a:buNone/>
              <a:defRPr sz="21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9"/>
          <p:cNvSpPr txBox="1"/>
          <p:nvPr>
            <p:ph type="body" idx="1"/>
          </p:nvPr>
        </p:nvSpPr>
        <p:spPr>
          <a:xfrm>
            <a:off x="623888" y="734786"/>
            <a:ext cx="7886700" cy="3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79" name="Google Shape;179;p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954712" y="112557"/>
            <a:ext cx="1078871" cy="21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059706" y="4631024"/>
            <a:ext cx="1922341" cy="39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4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4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7520356" cy="7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0"/>
          <p:cNvSpPr txBox="1"/>
          <p:nvPr>
            <p:ph type="title"/>
          </p:nvPr>
        </p:nvSpPr>
        <p:spPr>
          <a:xfrm>
            <a:off x="342219" y="162788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" panose="00000A00000000000000"/>
              <a:buNone/>
              <a:defRPr sz="21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40"/>
          <p:cNvSpPr txBox="1"/>
          <p:nvPr>
            <p:ph type="body" idx="1"/>
          </p:nvPr>
        </p:nvSpPr>
        <p:spPr>
          <a:xfrm>
            <a:off x="623888" y="734786"/>
            <a:ext cx="7886700" cy="3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85" name="Google Shape;185;p4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954712" y="112557"/>
            <a:ext cx="1078871" cy="21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059706" y="4631024"/>
            <a:ext cx="1922341" cy="39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0160" y="0"/>
            <a:ext cx="8013838" cy="467751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2"/>
          <p:cNvSpPr txBox="1"/>
          <p:nvPr>
            <p:ph type="title"/>
          </p:nvPr>
        </p:nvSpPr>
        <p:spPr>
          <a:xfrm>
            <a:off x="2520735" y="2192111"/>
            <a:ext cx="3477600" cy="1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 panose="00000A00000000000000"/>
              <a:buNone/>
              <a:defRPr sz="45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96" name="Google Shape;196;p4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3800" y="551902"/>
            <a:ext cx="1770112" cy="358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43711" y="4424532"/>
            <a:ext cx="2432013" cy="50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2"/>
          <p:cNvSpPr txBox="1"/>
          <p:nvPr/>
        </p:nvSpPr>
        <p:spPr>
          <a:xfrm>
            <a:off x="7272414" y="4778596"/>
            <a:ext cx="1551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rPr>
              <a:t>7</a:t>
            </a:r>
            <a:r>
              <a:rPr lang="en-GB" sz="1100" b="0" i="0" u="none" strike="noStrike" cap="none" baseline="30000">
                <a:solidFill>
                  <a:srgbClr val="000000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rPr>
              <a:t>th</a:t>
            </a:r>
            <a:r>
              <a:rPr lang="en-GB" sz="1100" b="0" i="0" u="none" strike="noStrike" cap="none">
                <a:solidFill>
                  <a:srgbClr val="000000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rPr>
              <a:t> December 2023</a:t>
            </a:r>
            <a:endParaRPr sz="1100" b="0" i="0" u="none" strike="noStrike" cap="none">
              <a:solidFill>
                <a:srgbClr val="000000"/>
              </a:solidFill>
              <a:latin typeface="Barlow" panose="00000A00000000000000"/>
              <a:ea typeface="Barlow" panose="00000A00000000000000"/>
              <a:cs typeface="Barlow" panose="00000A00000000000000"/>
              <a:sym typeface="Barlow" panose="00000A0000000000000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7520356" cy="7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3"/>
          <p:cNvSpPr txBox="1"/>
          <p:nvPr>
            <p:ph type="title"/>
          </p:nvPr>
        </p:nvSpPr>
        <p:spPr>
          <a:xfrm>
            <a:off x="342219" y="162788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" panose="00000A00000000000000"/>
              <a:buNone/>
              <a:defRPr sz="21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type="body" idx="1"/>
          </p:nvPr>
        </p:nvSpPr>
        <p:spPr>
          <a:xfrm>
            <a:off x="623888" y="734786"/>
            <a:ext cx="7886700" cy="3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03" name="Google Shape;203;p4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954712" y="112557"/>
            <a:ext cx="1078871" cy="21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059706" y="4631024"/>
            <a:ext cx="1922341" cy="39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753208"/>
            <a:ext cx="7520056" cy="439029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4"/>
          <p:cNvSpPr txBox="1"/>
          <p:nvPr>
            <p:ph type="title"/>
          </p:nvPr>
        </p:nvSpPr>
        <p:spPr>
          <a:xfrm>
            <a:off x="645247" y="1578081"/>
            <a:ext cx="4482300" cy="22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 panose="00000A00000000000000"/>
              <a:buNone/>
              <a:defRPr sz="45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08" name="Google Shape;208;p4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954712" y="112557"/>
            <a:ext cx="1078871" cy="21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059706" y="4631024"/>
            <a:ext cx="1922341" cy="39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54712" y="112557"/>
            <a:ext cx="1078871" cy="21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23195" y="637031"/>
            <a:ext cx="7720806" cy="450646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5"/>
          <p:cNvSpPr txBox="1"/>
          <p:nvPr>
            <p:ph type="title"/>
          </p:nvPr>
        </p:nvSpPr>
        <p:spPr>
          <a:xfrm>
            <a:off x="4521879" y="1701685"/>
            <a:ext cx="39711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 panose="00000A00000000000000"/>
              <a:buNone/>
              <a:defRPr sz="45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14" name="Google Shape;214;p4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059706" y="4631024"/>
            <a:ext cx="1922341" cy="39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7520356" cy="7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6"/>
          <p:cNvSpPr txBox="1"/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218" name="Google Shape;218;p46"/>
          <p:cNvSpPr txBox="1"/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9" name="Google Shape;219;p46"/>
          <p:cNvSpPr txBox="1"/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220" name="Google Shape;220;p46"/>
          <p:cNvSpPr txBox="1"/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46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46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46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4" name="Google Shape;224;p46"/>
          <p:cNvSpPr txBox="1"/>
          <p:nvPr>
            <p:ph type="title"/>
          </p:nvPr>
        </p:nvSpPr>
        <p:spPr>
          <a:xfrm>
            <a:off x="342219" y="162788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" panose="00000A00000000000000"/>
              <a:buNone/>
              <a:defRPr sz="21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25" name="Google Shape;225;p4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954712" y="112557"/>
            <a:ext cx="1078871" cy="21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059706" y="4631024"/>
            <a:ext cx="1922341" cy="39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/>
          <p:nvPr>
            <p:ph type="title"/>
          </p:nvPr>
        </p:nvSpPr>
        <p:spPr>
          <a:xfrm>
            <a:off x="5015425" y="1701685"/>
            <a:ext cx="34776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 panose="00000A00000000000000"/>
              <a:buNone/>
              <a:defRPr sz="45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29" name="Google Shape;229;p4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54712" y="112557"/>
            <a:ext cx="1078871" cy="21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 1">
  <p:cSld name="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48"/>
          <p:cNvSpPr txBox="1"/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3" name="Google Shape;233;p48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4" name="Google Shape;234;p48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48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49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49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0" name="Google Shape;240;p49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50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50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7" name="Google Shape;247;p51"/>
          <p:cNvSpPr txBox="1"/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48" name="Google Shape;248;p51"/>
          <p:cNvSpPr txBox="1"/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49" name="Google Shape;249;p51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0" name="Google Shape;250;p51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1" name="Google Shape;251;p51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4" name="Google Shape;254;p52"/>
          <p:cNvSpPr/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52"/>
          <p:cNvSpPr txBox="1"/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56" name="Google Shape;256;p52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7" name="Google Shape;257;p52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8" name="Google Shape;258;p52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53"/>
          <p:cNvSpPr txBox="1"/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2" name="Google Shape;262;p53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3" name="Google Shape;263;p53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4" name="Google Shape;264;p53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54"/>
          <p:cNvSpPr txBox="1"/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8" name="Google Shape;268;p54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9" name="Google Shape;269;p54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0" name="Google Shape;270;p54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3" name="Google Shape;273;p5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74" name="Google Shape;274;p5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7" name="Google Shape;277;p56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8" name="Google Shape;278;p5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OBJECT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8"/>
          <p:cNvSpPr txBox="1"/>
          <p:nvPr>
            <p:ph type="ftr" idx="11"/>
          </p:nvPr>
        </p:nvSpPr>
        <p:spPr>
          <a:xfrm>
            <a:off x="3108960" y="4783455"/>
            <a:ext cx="292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2" name="Google Shape;282;p58"/>
          <p:cNvSpPr txBox="1"/>
          <p:nvPr>
            <p:ph type="dt" idx="10"/>
          </p:nvPr>
        </p:nvSpPr>
        <p:spPr>
          <a:xfrm>
            <a:off x="45720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3" name="Google Shape;283;p58"/>
          <p:cNvSpPr txBox="1"/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OBJECT_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/>
          <p:nvPr>
            <p:ph type="ftr" idx="11"/>
          </p:nvPr>
        </p:nvSpPr>
        <p:spPr>
          <a:xfrm>
            <a:off x="3108960" y="4783455"/>
            <a:ext cx="292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59"/>
          <p:cNvSpPr txBox="1"/>
          <p:nvPr>
            <p:ph type="dt" idx="10"/>
          </p:nvPr>
        </p:nvSpPr>
        <p:spPr>
          <a:xfrm>
            <a:off x="45720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59"/>
          <p:cNvSpPr txBox="1"/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Layout 1">
  <p:cSld name="3_Layout 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1"/>
          <p:cNvSpPr txBox="1"/>
          <p:nvPr>
            <p:ph type="title"/>
          </p:nvPr>
        </p:nvSpPr>
        <p:spPr>
          <a:xfrm>
            <a:off x="342219" y="36764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 sz="1400" b="1" i="0" u="none" strike="noStrike" cap="none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" name="Google Shape;291;p61"/>
          <p:cNvSpPr txBox="1"/>
          <p:nvPr/>
        </p:nvSpPr>
        <p:spPr>
          <a:xfrm>
            <a:off x="0" y="4894406"/>
            <a:ext cx="3297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2200" rIns="0" bIns="422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dk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rPr>
            </a:fld>
            <a:endParaRPr sz="800" b="0" i="0" u="none" strike="noStrike" cap="none">
              <a:solidFill>
                <a:schemeClr val="dk1"/>
              </a:solidFill>
              <a:latin typeface="Barlow" panose="00000A00000000000000"/>
              <a:ea typeface="Barlow" panose="00000A00000000000000"/>
              <a:cs typeface="Barlow" panose="00000A00000000000000"/>
              <a:sym typeface="Barlow" panose="00000A0000000000000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62"/>
          <p:cNvPicPr preferRelativeResize="0"/>
          <p:nvPr/>
        </p:nvPicPr>
        <p:blipFill rotWithShape="1">
          <a:blip r:embed="rId2"/>
          <a:srcRect t="21116"/>
          <a:stretch>
            <a:fillRect/>
          </a:stretch>
        </p:blipFill>
        <p:spPr>
          <a:xfrm>
            <a:off x="0" y="0"/>
            <a:ext cx="6963035" cy="6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62"/>
          <p:cNvSpPr txBox="1"/>
          <p:nvPr>
            <p:ph type="title"/>
          </p:nvPr>
        </p:nvSpPr>
        <p:spPr>
          <a:xfrm>
            <a:off x="342219" y="36764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" panose="00000A00000000000000"/>
              <a:buNone/>
              <a:defRPr sz="21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5" name="Google Shape;295;p62"/>
          <p:cNvSpPr txBox="1"/>
          <p:nvPr>
            <p:ph type="body" idx="1"/>
          </p:nvPr>
        </p:nvSpPr>
        <p:spPr>
          <a:xfrm>
            <a:off x="623888" y="734786"/>
            <a:ext cx="7886700" cy="3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96" name="Google Shape;296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09820" y="61004"/>
            <a:ext cx="1468479" cy="43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3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9" name="Google Shape;299;p63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0" name="Google Shape;300;p63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1" name="Google Shape;301;p63"/>
          <p:cNvSpPr txBox="1"/>
          <p:nvPr>
            <p:ph type="body" idx="1"/>
          </p:nvPr>
        </p:nvSpPr>
        <p:spPr>
          <a:xfrm>
            <a:off x="251221" y="214099"/>
            <a:ext cx="86415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2" name="Google Shape;302;p63"/>
          <p:cNvSpPr txBox="1"/>
          <p:nvPr>
            <p:ph type="body" idx="2"/>
          </p:nvPr>
        </p:nvSpPr>
        <p:spPr>
          <a:xfrm>
            <a:off x="251221" y="696301"/>
            <a:ext cx="86415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0">
                <a:solidFill>
                  <a:srgbClr val="7F7F7F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3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7520356" cy="7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9"/>
          <p:cNvSpPr txBox="1"/>
          <p:nvPr>
            <p:ph type="title"/>
          </p:nvPr>
        </p:nvSpPr>
        <p:spPr>
          <a:xfrm>
            <a:off x="342219" y="162788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" panose="00000A00000000000000"/>
              <a:buNone/>
              <a:defRPr sz="2100">
                <a:solidFill>
                  <a:schemeClr val="lt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9"/>
          <p:cNvSpPr txBox="1"/>
          <p:nvPr>
            <p:ph type="body" idx="1"/>
          </p:nvPr>
        </p:nvSpPr>
        <p:spPr>
          <a:xfrm>
            <a:off x="623888" y="734786"/>
            <a:ext cx="7886700" cy="3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79" name="Google Shape;179;p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954712" y="112557"/>
            <a:ext cx="1078871" cy="21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059706" y="4631024"/>
            <a:ext cx="1922341" cy="39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4" Type="http://schemas.openxmlformats.org/officeDocument/2006/relationships/theme" Target="../theme/theme3.xml"/><Relationship Id="rId23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" name="Google Shape;189;p41"/>
          <p:cNvSpPr txBox="1"/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0" name="Google Shape;190;p41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1" name="Google Shape;191;p41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2" name="Google Shape;192;p41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19.png"/><Relationship Id="rId1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4"/>
          <p:cNvSpPr txBox="1"/>
          <p:nvPr/>
        </p:nvSpPr>
        <p:spPr>
          <a:xfrm>
            <a:off x="7379335" y="4806315"/>
            <a:ext cx="1421765" cy="2120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8" name="Google Shape;308;p64"/>
          <p:cNvSpPr txBox="1"/>
          <p:nvPr>
            <p:ph type="title"/>
          </p:nvPr>
        </p:nvSpPr>
        <p:spPr>
          <a:xfrm>
            <a:off x="2170430" y="1739900"/>
            <a:ext cx="4532630" cy="112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800"/>
              <a:t>Enhancing User Engagement through Interactive Quizzes</a:t>
            </a:r>
            <a:br>
              <a:rPr lang="en-US" altLang="en-GB" sz="2800"/>
            </a:br>
            <a:r>
              <a:rPr lang="en-GB" sz="2800"/>
              <a:t>Hackathon 2024</a:t>
            </a:r>
            <a:endParaRPr sz="1900"/>
          </a:p>
        </p:txBody>
      </p:sp>
      <p:pic>
        <p:nvPicPr>
          <p:cNvPr id="309" name="Google Shape;309;p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5375" y="1067500"/>
            <a:ext cx="786800" cy="7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5375" y="1067500"/>
            <a:ext cx="786800" cy="7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Quiz Examples: Stock Market Basics and Angel One Offerings </a:t>
            </a:r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886460" y="1573213"/>
            <a:ext cx="2897188" cy="185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0955" eaLnBrk="1" hangingPunct="1">
              <a:spcBef>
                <a:spcPts val="1175"/>
              </a:spcBef>
              <a:buNone/>
            </a:pPr>
            <a:r>
              <a:rPr lang="en-US" altLang="zh-CN" sz="2100" b="1">
                <a:solidFill>
                  <a:srgbClr val="545B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Market Basics Quiz </a:t>
            </a:r>
            <a:endParaRPr lang="en-US" altLang="zh-CN" sz="2100" b="1">
              <a:solidFill>
                <a:srgbClr val="545B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55" eaLnBrk="1" hangingPunct="1">
              <a:spcBef>
                <a:spcPts val="1175"/>
              </a:spcBef>
              <a:buNone/>
            </a:pPr>
            <a:br>
              <a:rPr lang="en-US" altLang="zh-CN" sz="2100" b="1">
                <a:solidFill>
                  <a:srgbClr val="545BA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b="1">
                <a:solidFill>
                  <a:srgbClr val="2F2F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Covered: IPO’s, Primary Market Functions, Bull Markets, Stock Exchanges, Blue Chip Stocks, SIP, Mutual Funds, MTF etc.</a:t>
            </a:r>
            <a:endParaRPr lang="en-US" altLang="zh-CN" sz="1200" b="1" dirty="0">
              <a:solidFill>
                <a:srgbClr val="2F2F3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542473" y="1580833"/>
            <a:ext cx="2862263" cy="169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eaLnBrk="1" hangingPunct="1">
              <a:lnSpc>
                <a:spcPct val="101000"/>
              </a:lnSpc>
              <a:buNone/>
            </a:pPr>
            <a:r>
              <a:rPr lang="en-US" altLang="zh-CN" sz="2100" b="1">
                <a:solidFill>
                  <a:srgbClr val="545B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Angel One Offerings Quiz</a:t>
            </a:r>
            <a:endParaRPr lang="zh-CN" altLang="x-none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55" eaLnBrk="1" hangingPunct="1">
              <a:spcBef>
                <a:spcPts val="1175"/>
              </a:spcBef>
              <a:buNone/>
            </a:pPr>
            <a:endParaRPr lang="en-US" altLang="zh-CN" sz="1200" b="1">
              <a:solidFill>
                <a:srgbClr val="2F2F34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0955" eaLnBrk="1" hangingPunct="1">
              <a:spcBef>
                <a:spcPts val="1175"/>
              </a:spcBef>
              <a:buNone/>
            </a:pPr>
            <a:r>
              <a:rPr lang="en-US" altLang="zh-CN" sz="1200" b="1">
                <a:solidFill>
                  <a:srgbClr val="2F2F3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Topics Covered: Smart Money, Stock Slice, ARQ Prime, Trading Options, SmartAPI.</a:t>
            </a:r>
            <a:endParaRPr lang="zh-CN" altLang="x-none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Demo Template for Quiz And Win</a:t>
            </a:r>
            <a:endParaRPr lang="en-US"/>
          </a:p>
        </p:txBody>
      </p:sp>
      <p:pic>
        <p:nvPicPr>
          <p:cNvPr id="8" name="Picture 7" descr="QuizScreen4v"/>
          <p:cNvPicPr>
            <a:picLocks noChangeAspect="1"/>
          </p:cNvPicPr>
          <p:nvPr/>
        </p:nvPicPr>
        <p:blipFill>
          <a:blip r:embed="rId1"/>
          <a:srcRect t="3160" r="-302" b="13605"/>
          <a:stretch>
            <a:fillRect/>
          </a:stretch>
        </p:blipFill>
        <p:spPr>
          <a:xfrm>
            <a:off x="6286500" y="874395"/>
            <a:ext cx="2339975" cy="3733800"/>
          </a:xfrm>
          <a:prstGeom prst="rect">
            <a:avLst/>
          </a:prstGeom>
        </p:spPr>
      </p:pic>
      <p:pic>
        <p:nvPicPr>
          <p:cNvPr id="9" name="Picture 8" descr="Quizinfo12"/>
          <p:cNvPicPr>
            <a:picLocks noChangeAspect="1"/>
          </p:cNvPicPr>
          <p:nvPr/>
        </p:nvPicPr>
        <p:blipFill>
          <a:blip r:embed="rId2"/>
          <a:srcRect t="1931" b="10749"/>
          <a:stretch>
            <a:fillRect/>
          </a:stretch>
        </p:blipFill>
        <p:spPr>
          <a:xfrm>
            <a:off x="3475990" y="874395"/>
            <a:ext cx="2341245" cy="3809365"/>
          </a:xfrm>
          <a:prstGeom prst="rect">
            <a:avLst/>
          </a:prstGeom>
        </p:spPr>
      </p:pic>
      <p:pic>
        <p:nvPicPr>
          <p:cNvPr id="10" name="Picture 9" descr="HomeScreen1v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5" y="929005"/>
            <a:ext cx="2220595" cy="38398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6"/>
          <p:cNvSpPr txBox="1"/>
          <p:nvPr/>
        </p:nvSpPr>
        <p:spPr>
          <a:xfrm>
            <a:off x="7545705" y="4813935"/>
            <a:ext cx="1254760" cy="2044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1" name="Google Shape;321;p66"/>
          <p:cNvSpPr txBox="1"/>
          <p:nvPr>
            <p:ph type="title"/>
          </p:nvPr>
        </p:nvSpPr>
        <p:spPr>
          <a:xfrm>
            <a:off x="2290075" y="2071700"/>
            <a:ext cx="39396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Barlow" panose="00000A00000000000000"/>
              <a:buNone/>
            </a:pPr>
            <a:r>
              <a:rPr lang="en-GB" sz="3240"/>
              <a:t>Thank You</a:t>
            </a:r>
            <a:endParaRPr sz="2000"/>
          </a:p>
        </p:txBody>
      </p:sp>
      <p:pic>
        <p:nvPicPr>
          <p:cNvPr id="322" name="Google Shape;322;p6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5375" y="1067500"/>
            <a:ext cx="786800" cy="7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Table of Contents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76275" y="1546860"/>
            <a:ext cx="7014845" cy="2641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lvl="5" indent="-285750" algn="l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600"/>
              <a:t> Overview of 'Quiz &amp; Win' Feature.</a:t>
            </a:r>
            <a:br>
              <a:rPr lang="en-US" sz="1600"/>
            </a:br>
            <a:endParaRPr lang="en-US" sz="1600"/>
          </a:p>
          <a:p>
            <a:pPr marL="285750" lvl="5" indent="-285750" algn="l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600"/>
              <a:t> Goals and Objectives of the Feature.</a:t>
            </a:r>
            <a:br>
              <a:rPr lang="en-US" sz="1600"/>
            </a:br>
            <a:endParaRPr lang="en-US" sz="1600"/>
          </a:p>
          <a:p>
            <a:pPr marL="285750" lvl="5" indent="-285750" algn="l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600"/>
              <a:t> Feature Breakdown: Daily Quiz Levels and Dynamic Question Bank.</a:t>
            </a:r>
            <a:br>
              <a:rPr lang="en-US" sz="1600"/>
            </a:br>
            <a:endParaRPr lang="en-US" sz="1600"/>
          </a:p>
          <a:p>
            <a:pPr marL="285750" lvl="5" indent="-285750" algn="l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600"/>
              <a:t> Reward System and lncentives.</a:t>
            </a:r>
            <a:br>
              <a:rPr lang="en-US" sz="1600"/>
            </a:br>
            <a:endParaRPr lang="en-US" sz="1600"/>
          </a:p>
          <a:p>
            <a:pPr marL="285750" lvl="5" indent="-285750" algn="l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600"/>
              <a:t> User Journey and Workflow for Quiz Participation.</a:t>
            </a:r>
            <a:br>
              <a:rPr lang="en-US" sz="1600"/>
            </a:br>
            <a:endParaRPr lang="en-US" sz="1600"/>
          </a:p>
          <a:p>
            <a:pPr marL="285750" lvl="5" indent="-285750" algn="l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600"/>
              <a:t> Metrics to Track for Success Evaluation.</a:t>
            </a:r>
            <a:br>
              <a:rPr lang="en-US" sz="1600"/>
            </a:br>
            <a:endParaRPr lang="en-US" sz="1600"/>
          </a:p>
          <a:p>
            <a:pPr marL="285750" lvl="5" indent="-285750" algn="l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600"/>
              <a:t> Scalability and Future Enhancements for the Feature.</a:t>
            </a:r>
            <a:br>
              <a:rPr lang="en-US" sz="1600"/>
            </a:br>
            <a:endParaRPr lang="en-US" sz="1600"/>
          </a:p>
          <a:p>
            <a:pPr marL="285750" lvl="5" indent="-285750" algn="l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en-US" sz="1600"/>
              <a:t> Quiz Examples: Share Market Basics and Angel One Offerings.</a:t>
            </a: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5"/>
          <p:cNvSpPr txBox="1"/>
          <p:nvPr/>
        </p:nvSpPr>
        <p:spPr>
          <a:xfrm>
            <a:off x="342219" y="162788"/>
            <a:ext cx="6356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Barlow" panose="00000A00000000000000"/>
                <a:ea typeface="Barlow" panose="00000A00000000000000"/>
                <a:cs typeface="Barlow" panose="00000A00000000000000"/>
                <a:sym typeface="Barlow" panose="00000A00000000000000"/>
              </a:rPr>
              <a:t>Overview of ‘Quiz and Win’ Feature</a:t>
            </a:r>
            <a:endParaRPr lang="en-US" sz="2100">
              <a:solidFill>
                <a:srgbClr val="FFFFFF"/>
              </a:solidFill>
              <a:latin typeface="Barlow" panose="00000A00000000000000"/>
              <a:ea typeface="Barlow" panose="00000A00000000000000"/>
              <a:cs typeface="Barlow" panose="00000A00000000000000"/>
              <a:sym typeface="Barlow" panose="00000A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880" y="1203643"/>
            <a:ext cx="1911350" cy="98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159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100" b="1" kern="1200" cap="none" spc="-595" normalizeH="0" baseline="0" noProof="0" dirty="0">
                <a:solidFill>
                  <a:srgbClr val="545BA5"/>
                </a:solidFill>
                <a:latin typeface="Arial" panose="020B0604020202020204"/>
                <a:ea typeface="+mn-ea"/>
                <a:cs typeface="Arial" panose="020B0604020202020204"/>
              </a:rPr>
              <a:t>1</a:t>
            </a:r>
            <a:endParaRPr kumimoji="0" sz="410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  <a:p>
            <a:pPr marL="12700" marR="0" defTabSz="914400" eaLnBrk="1" fontAlgn="auto" hangingPunct="1"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50" b="1" kern="1200" cap="none" spc="-8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kumimoji="0" lang="en-US" sz="1250" b="1" kern="1200" cap="none" spc="-8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kumimoji="0" sz="1250" b="1" kern="1200" cap="none" spc="1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ily</a:t>
            </a:r>
            <a:r>
              <a:rPr kumimoji="0" sz="1250" b="1" kern="1200" cap="none" spc="-7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250" b="1" kern="1200" cap="none" spc="1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Eng</a:t>
            </a:r>
            <a:r>
              <a:rPr kumimoji="0" sz="1250" b="1" kern="1200" cap="none" spc="-6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kumimoji="0" sz="1250" b="1" kern="1200" cap="none" spc="9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g</a:t>
            </a:r>
            <a:r>
              <a:rPr kumimoji="0" sz="1250" b="1" kern="1200" cap="none" spc="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1250" b="1" kern="1200" cap="none" spc="15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kumimoji="0" sz="1250" b="1" kern="1200" cap="none" spc="-1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1250" b="1" kern="1200" cap="none" spc="5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nt</a:t>
            </a:r>
            <a:r>
              <a:rPr kumimoji="0" sz="1250" b="1" kern="1200" cap="none" spc="-7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250" b="1" kern="1200" cap="none" spc="-15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B</a:t>
            </a:r>
            <a:r>
              <a:rPr kumimoji="0" sz="1250" b="1" kern="1200" cap="none" spc="-3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oost</a:t>
            </a:r>
            <a:endParaRPr kumimoji="0" sz="125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3893" y="1181418"/>
            <a:ext cx="156845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159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350" b="1" kern="1200" cap="none" spc="235" normalizeH="0" baseline="0" noProof="0" dirty="0">
                <a:solidFill>
                  <a:srgbClr val="545BA5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2</a:t>
            </a:r>
            <a:endParaRPr kumimoji="0" sz="435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12700" marR="0" defTabSz="914400" eaLnBrk="1" fontAlgn="auto" hangingPunct="1">
              <a:spcBef>
                <a:spcPts val="12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50" b="1" kern="1200" cap="none" spc="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Knowl</a:t>
            </a:r>
            <a:r>
              <a:rPr kumimoji="0" sz="1250" b="1" kern="1200" cap="none" spc="-6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1250" b="1" kern="1200" cap="none" spc="7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dge</a:t>
            </a:r>
            <a:r>
              <a:rPr kumimoji="0" sz="1250" b="1" kern="1200" cap="none" spc="-4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250" b="1" kern="1200" cap="none" spc="-6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B</a:t>
            </a:r>
            <a:r>
              <a:rPr kumimoji="0" sz="1250" b="1" kern="1200" cap="none" spc="-12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kumimoji="0" sz="1250" b="1" kern="1200" cap="none" spc="-5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il</a:t>
            </a:r>
            <a:r>
              <a:rPr kumimoji="0" lang="en-US" sz="1250" b="1" kern="1200" cap="none" spc="-5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kumimoji="0" sz="1250" b="1" kern="1200" cap="none" spc="-2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1250" b="1" kern="1200" cap="none" spc="-10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kumimoji="0" sz="1250" b="1" kern="1200" cap="none" spc="204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g</a:t>
            </a:r>
            <a:endParaRPr kumimoji="0" sz="125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355" y="2275205"/>
            <a:ext cx="3114675" cy="44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indent="9525" eaLnBrk="1" hangingPunct="1">
              <a:lnSpc>
                <a:spcPct val="131000"/>
              </a:lnSpc>
              <a:buNone/>
            </a:pPr>
            <a:r>
              <a:rPr lang="zh-CN" altLang="x-none" sz="1100">
                <a:solidFill>
                  <a:srgbClr val="3D44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zh-CN" altLang="x-none" sz="1100">
                <a:solidFill>
                  <a:srgbClr val="3D3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 da</a:t>
            </a:r>
            <a:r>
              <a:rPr lang="zh-CN" altLang="x-none" sz="1100">
                <a:solidFill>
                  <a:srgbClr val="3D44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zh-CN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 engagement w</a:t>
            </a:r>
            <a:r>
              <a:rPr lang="zh-CN" altLang="x-none" sz="1100">
                <a:solidFill>
                  <a:srgbClr val="3D44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zh-CN" altLang="x-none" sz="1100">
                <a:solidFill>
                  <a:srgbClr val="6034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x-none" sz="1100">
                <a:solidFill>
                  <a:srgbClr val="6034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zh-CN" altLang="x-none" sz="1100">
                <a:solidFill>
                  <a:srgbClr val="6034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qu</a:t>
            </a:r>
            <a:r>
              <a:rPr lang="zh-CN" altLang="x-none" sz="11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zzes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x-none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4368" y="2275205"/>
            <a:ext cx="2779713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indent="9525" eaLnBrk="1" hangingPunct="1">
              <a:lnSpc>
                <a:spcPct val="125000"/>
              </a:lnSpc>
              <a:buNone/>
            </a:pP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zh-CN" altLang="x-none" sz="1100">
                <a:solidFill>
                  <a:srgbClr val="6970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about 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x-none" sz="1100">
                <a:solidFill>
                  <a:srgbClr val="6034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nanc</a:t>
            </a:r>
            <a:r>
              <a:rPr lang="zh-CN" altLang="x-none" sz="1100">
                <a:solidFill>
                  <a:srgbClr val="6034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x-none" sz="1100">
                <a:solidFill>
                  <a:srgbClr val="6034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and Ange</a:t>
            </a:r>
            <a:r>
              <a:rPr lang="zh-CN" altLang="x-none" sz="11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zh-CN" altLang="x-none" sz="1100">
                <a:solidFill>
                  <a:srgbClr val="ACA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x-none" sz="1100">
                <a:solidFill>
                  <a:srgbClr val="6034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esou</a:t>
            </a:r>
            <a:r>
              <a:rPr lang="zh-CN" altLang="x-none" sz="1100">
                <a:solidFill>
                  <a:srgbClr val="3D3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</a:t>
            </a:r>
            <a:r>
              <a:rPr lang="zh-CN" altLang="x-none" sz="1100">
                <a:solidFill>
                  <a:srgbClr val="3D44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x-none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880" y="3261043"/>
            <a:ext cx="1768475" cy="887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000" b="1" kern="1200" cap="none" spc="110" normalizeH="0" baseline="0" noProof="0" dirty="0">
                <a:solidFill>
                  <a:srgbClr val="545BA5"/>
                </a:solidFill>
                <a:latin typeface="Arial" panose="020B0604020202020204"/>
                <a:ea typeface="+mn-ea"/>
                <a:cs typeface="Arial" panose="020B0604020202020204"/>
              </a:rPr>
              <a:t>3</a:t>
            </a:r>
            <a:endParaRPr kumimoji="0" sz="400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  <a:p>
            <a:pPr marL="12700" marR="0" defTabSz="914400" eaLnBrk="1" fontAlgn="auto" hangingPunct="1">
              <a:spcBef>
                <a:spcPts val="124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50" b="1" kern="1200" cap="none" spc="2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Reward</a:t>
            </a:r>
            <a:r>
              <a:rPr kumimoji="0" sz="1250" b="1" kern="1200" cap="none" spc="-2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1250" b="1" kern="1200" cap="none" spc="5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ng</a:t>
            </a:r>
            <a:r>
              <a:rPr kumimoji="0" sz="1250" b="1" kern="1200" cap="none" spc="-12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250" b="1" kern="1200" cap="none" spc="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Ex</a:t>
            </a:r>
            <a:r>
              <a:rPr kumimoji="0" sz="1250" b="1" kern="1200" cap="none" spc="-8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p</a:t>
            </a:r>
            <a:r>
              <a:rPr kumimoji="0" sz="1250" b="1" kern="1200" cap="none" spc="2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erie</a:t>
            </a:r>
            <a:r>
              <a:rPr kumimoji="0" sz="1250" b="1" kern="1200" cap="none" spc="-3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kumimoji="0" sz="1250" b="1" kern="1200" cap="none" spc="5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ce</a:t>
            </a:r>
            <a:endParaRPr kumimoji="0" sz="125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3893" y="3229293"/>
            <a:ext cx="1808163" cy="919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159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350" b="1" kern="1200" cap="none" spc="195" normalizeH="0" baseline="0" noProof="0" dirty="0">
                <a:solidFill>
                  <a:srgbClr val="545BA5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4</a:t>
            </a:r>
            <a:endParaRPr kumimoji="0" sz="435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12700" marR="0" defTabSz="914400" eaLnBrk="1" fontAlgn="auto" hangingPunct="1">
              <a:spcBef>
                <a:spcPts val="11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50" b="1" kern="1200" cap="none" spc="-8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C</a:t>
            </a:r>
            <a:r>
              <a:rPr kumimoji="0" sz="1250" b="1" kern="1200" cap="none" spc="6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kumimoji="0" sz="1250" b="1" kern="1200" cap="none" spc="6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kumimoji="0" sz="1250" b="1" kern="1200" cap="none" spc="8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kumimoji="0" sz="1250" b="1" kern="1200" cap="none" spc="-2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un</a:t>
            </a:r>
            <a:r>
              <a:rPr kumimoji="0" sz="1250" b="1" kern="1200" cap="none" spc="35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ity</a:t>
            </a:r>
            <a:r>
              <a:rPr kumimoji="0" sz="1250" b="1" kern="1200" cap="none" spc="1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250" b="1" kern="1200" cap="none" spc="-55" normalizeH="0" baseline="0" noProof="0" dirty="0">
                <a:solidFill>
                  <a:srgbClr val="603831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1250" b="1" kern="1200" cap="none" spc="5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nt</a:t>
            </a:r>
            <a:r>
              <a:rPr kumimoji="0" sz="1250" b="1" kern="1200" cap="none" spc="-5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1250" b="1" kern="1200" cap="none" spc="3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ract</a:t>
            </a:r>
            <a:r>
              <a:rPr kumimoji="0" sz="1250" b="1" kern="1200" cap="none" spc="-3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1250" b="1" kern="1200" cap="none" spc="-10" normalizeH="0" baseline="0" noProof="0" dirty="0">
                <a:solidFill>
                  <a:srgbClr val="312F36"/>
                </a:solidFill>
                <a:latin typeface="Arial" panose="020B0604020202020204"/>
                <a:ea typeface="+mn-ea"/>
                <a:cs typeface="Arial" panose="020B0604020202020204"/>
              </a:rPr>
              <a:t>on</a:t>
            </a:r>
            <a:endParaRPr kumimoji="0" sz="125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355" y="4302443"/>
            <a:ext cx="3022600" cy="44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0955" indent="-9525" eaLnBrk="1" hangingPunct="1">
              <a:lnSpc>
                <a:spcPct val="131000"/>
              </a:lnSpc>
              <a:buNone/>
            </a:pP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ves </a:t>
            </a:r>
            <a:r>
              <a:rPr lang="zh-CN" altLang="x-none" sz="1100">
                <a:solidFill>
                  <a:srgbClr val="6034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 </a:t>
            </a:r>
            <a:r>
              <a:rPr lang="zh-CN" altLang="x-none" sz="1100">
                <a:solidFill>
                  <a:srgbClr val="3D44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b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okerage c</a:t>
            </a:r>
            <a:r>
              <a:rPr lang="zh-CN" altLang="x-none" sz="1100">
                <a:solidFill>
                  <a:srgbClr val="3D3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zh-CN" altLang="x-none" sz="11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p</a:t>
            </a:r>
            <a:r>
              <a:rPr lang="zh-CN" altLang="x-none" sz="1100">
                <a:solidFill>
                  <a:srgbClr val="3D3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zh-CN" altLang="x-none" sz="1100">
                <a:solidFill>
                  <a:srgbClr val="6034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esou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access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x-none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4368" y="4302443"/>
            <a:ext cx="3032125" cy="44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indent="9525" eaLnBrk="1" hangingPunct="1">
              <a:lnSpc>
                <a:spcPct val="131000"/>
              </a:lnSpc>
              <a:buNone/>
            </a:pP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engagemen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th</a:t>
            </a:r>
            <a:r>
              <a:rPr lang="zh-CN" altLang="x-none" sz="1100">
                <a:solidFill>
                  <a:srgbClr val="3D3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oug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zh-CN" altLang="x-none" sz="11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eade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</a:t>
            </a:r>
            <a:r>
              <a:rPr lang="zh-CN" altLang="x-none" sz="1100">
                <a:solidFill>
                  <a:srgbClr val="3D3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and soc</a:t>
            </a:r>
            <a:r>
              <a:rPr lang="zh-CN" altLang="x-none" sz="11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x-none" sz="11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1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</a:t>
            </a:r>
            <a:r>
              <a:rPr lang="zh-CN" altLang="x-none" sz="1100">
                <a:solidFill>
                  <a:srgbClr val="3D3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E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zh-CN" altLang="x-none" sz="1100">
                <a:solidFill>
                  <a:srgbClr val="80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x-none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56005"/>
            <a:ext cx="9162415" cy="3361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Feature Breakdown: Daily Quiz Levels and Dynamic Question Bank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7171" name="object 3"/>
          <p:cNvSpPr/>
          <p:nvPr/>
        </p:nvSpPr>
        <p:spPr>
          <a:xfrm>
            <a:off x="0" y="3070225"/>
            <a:ext cx="3575050" cy="60706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zh-CN" altLang="x-none" dirty="0">
              <a:latin typeface="Calibri" panose="020F0502020204030204" pitchFamily="34" charset="0"/>
            </a:endParaRPr>
          </a:p>
        </p:txBody>
      </p:sp>
      <p:sp>
        <p:nvSpPr>
          <p:cNvPr id="7172" name="object 4"/>
          <p:cNvSpPr/>
          <p:nvPr/>
        </p:nvSpPr>
        <p:spPr>
          <a:xfrm>
            <a:off x="0" y="749935"/>
            <a:ext cx="9144635" cy="390144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>
            <a:noAutofit/>
          </a:bodyPr>
          <a:p>
            <a:pPr lvl="0" algn="l">
              <a:buSzTx/>
            </a:pPr>
            <a:endParaRPr lang="zh-CN" altLang="x-none" dirty="0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775" y="1697990"/>
            <a:ext cx="1813560" cy="777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20955" eaLnBrk="1" hangingPunct="1">
              <a:buNone/>
            </a:pPr>
            <a:r>
              <a:rPr lang="zh-CN" altLang="x-none" sz="1200" b="1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Quiz Levels</a:t>
            </a:r>
            <a:endParaRPr lang="zh-CN" altLang="x-non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55" eaLnBrk="1" hangingPunct="1">
              <a:lnSpc>
                <a:spcPct val="113000"/>
              </a:lnSpc>
              <a:spcBef>
                <a:spcPts val="590"/>
              </a:spcBef>
              <a:buNone/>
            </a:pPr>
            <a:r>
              <a:rPr lang="zh-CN" altLang="x-none" sz="1100" b="1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</a:t>
            </a:r>
            <a:r>
              <a:rPr lang="zh-CN" altLang="x-none" sz="1100" b="1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 b="1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b="1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x-none" sz="1100" b="1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zh-CN" altLang="x-none" sz="1100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for beg</a:t>
            </a:r>
            <a:r>
              <a:rPr lang="zh-CN" altLang="x-none" sz="1100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nne</a:t>
            </a:r>
            <a:r>
              <a:rPr lang="zh-CN" altLang="x-none" sz="1100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x-none" sz="1100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CN" altLang="x-none" sz="1100">
                <a:solidFill>
                  <a:srgbClr val="363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zh-CN" altLang="x-none" sz="1100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x-none" sz="1100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zh-CN" altLang="x-none" sz="1100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nves</a:t>
            </a:r>
            <a:r>
              <a:rPr lang="zh-CN" altLang="x-none" sz="1100">
                <a:solidFill>
                  <a:srgbClr val="363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x-none" sz="1100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x-none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4395" y="2571750"/>
            <a:ext cx="2157730" cy="427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 indent="8255" eaLnBrk="1" hangingPunct="1">
              <a:lnSpc>
                <a:spcPct val="108000"/>
              </a:lnSpc>
              <a:buNone/>
            </a:pPr>
            <a:r>
              <a:rPr lang="zh-CN" altLang="x-none" sz="1100" b="1">
                <a:solidFill>
                  <a:srgbClr val="363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 b="1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x-none" sz="1100" b="1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 b="1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ermed</a:t>
            </a:r>
            <a:r>
              <a:rPr lang="zh-CN" altLang="x-none" sz="1100" b="1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 b="1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x-none" sz="1100" b="1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 b="1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100" b="1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x-none" sz="1100" b="1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ored fo</a:t>
            </a:r>
            <a:r>
              <a:rPr lang="zh-CN" altLang="x-none" sz="1100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zh-CN" altLang="x-none" sz="1100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w</a:t>
            </a:r>
            <a:r>
              <a:rPr lang="zh-CN" altLang="x-none" sz="1100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modera</a:t>
            </a:r>
            <a:r>
              <a:rPr lang="zh-CN" altLang="x-none" sz="1100">
                <a:solidFill>
                  <a:srgbClr val="363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share marke</a:t>
            </a:r>
            <a:r>
              <a:rPr lang="zh-CN" altLang="x-none" sz="1100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r>
              <a:rPr lang="zh-CN" altLang="x-none" sz="1100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zh-CN" altLang="x-none" sz="1100">
                <a:solidFill>
                  <a:srgbClr val="605B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x-none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395" y="3160395"/>
            <a:ext cx="2202180" cy="426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 eaLnBrk="1" hangingPunct="1">
              <a:lnSpc>
                <a:spcPct val="108000"/>
              </a:lnSpc>
              <a:buNone/>
            </a:pPr>
            <a:r>
              <a:rPr lang="zh-CN" altLang="x-none" sz="1100" b="1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en-US" altLang="zh-CN" sz="1100" b="1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gned for expe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ence</a:t>
            </a:r>
            <a:r>
              <a:rPr lang="zh-CN" altLang="x-none" sz="1100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zh-CN" altLang="x-none" sz="1100">
                <a:solidFill>
                  <a:srgbClr val="363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x-none" sz="1100">
                <a:solidFill>
                  <a:srgbClr val="363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x-none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6335" y="1697990"/>
            <a:ext cx="1771650" cy="777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 indent="8255" eaLnBrk="1" hangingPunct="1">
              <a:buNone/>
            </a:pPr>
            <a:r>
              <a:rPr lang="zh-CN" altLang="x-none" sz="1200" b="1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Question Bank</a:t>
            </a:r>
            <a:endParaRPr lang="zh-CN" altLang="x-non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indent="8255" eaLnBrk="1" hangingPunct="1">
              <a:lnSpc>
                <a:spcPct val="108000"/>
              </a:lnSpc>
              <a:spcBef>
                <a:spcPts val="725"/>
              </a:spcBef>
              <a:buNone/>
            </a:pP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1,000 </a:t>
            </a:r>
            <a:r>
              <a:rPr lang="zh-CN" altLang="x-none" sz="1100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ues</a:t>
            </a:r>
            <a:r>
              <a:rPr lang="zh-CN" altLang="x-none" sz="1100">
                <a:solidFill>
                  <a:srgbClr val="363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 up</a:t>
            </a:r>
            <a:r>
              <a:rPr lang="zh-CN" altLang="x-none" sz="1100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mon</a:t>
            </a:r>
            <a:r>
              <a:rPr lang="zh-CN" altLang="x-none" sz="1100">
                <a:solidFill>
                  <a:srgbClr val="363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x-none" sz="1100">
                <a:solidFill>
                  <a:srgbClr val="605B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zh-CN" altLang="x-none" sz="1100">
                <a:solidFill>
                  <a:srgbClr val="605B7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x-none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6335" y="2571750"/>
            <a:ext cx="2210435" cy="8750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 eaLnBrk="1" hangingPunct="1">
              <a:lnSpc>
                <a:spcPct val="101000"/>
              </a:lnSpc>
              <a:buNone/>
            </a:pP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zh-CN" altLang="x-none" sz="1100">
                <a:solidFill>
                  <a:srgbClr val="363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</a:t>
            </a:r>
            <a:r>
              <a:rPr lang="zh-CN" altLang="x-none" sz="1100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nclude </a:t>
            </a:r>
            <a:r>
              <a:rPr lang="zh-CN" altLang="x-none" sz="1300" i="1">
                <a:solidFill>
                  <a:srgbClr val="544B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  <a:r>
              <a:rPr lang="zh-CN" altLang="x-none" sz="1100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 on share m</a:t>
            </a:r>
            <a:r>
              <a:rPr lang="zh-CN" altLang="x-none" sz="1100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rke</a:t>
            </a:r>
            <a:r>
              <a:rPr lang="zh-CN" altLang="x-none" sz="1100">
                <a:solidFill>
                  <a:srgbClr val="363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/indus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ry bas</a:t>
            </a:r>
            <a:r>
              <a:rPr lang="zh-CN" altLang="x-none" sz="1100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and </a:t>
            </a:r>
            <a:r>
              <a:rPr lang="zh-CN" altLang="x-none" sz="1200" i="1">
                <a:solidFill>
                  <a:srgbClr val="544B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x-none" sz="1100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ues</a:t>
            </a:r>
            <a:r>
              <a:rPr lang="zh-CN" altLang="x-none" sz="1100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ions abou</a:t>
            </a:r>
            <a:r>
              <a:rPr lang="zh-CN" altLang="x-none" sz="1100">
                <a:solidFill>
                  <a:srgbClr val="363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Ange</a:t>
            </a:r>
            <a:r>
              <a:rPr lang="zh-CN" altLang="x-none" sz="1100">
                <a:solidFill>
                  <a:srgbClr val="5E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zh-CN" altLang="x-none" sz="1100">
                <a:solidFill>
                  <a:srgbClr val="75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x-none" sz="1100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zh-CN" altLang="x-none" sz="1100">
                <a:solidFill>
                  <a:srgbClr val="363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ures o</a:t>
            </a:r>
            <a:r>
              <a:rPr lang="zh-CN" altLang="x-none" sz="1100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</a:t>
            </a:r>
            <a:r>
              <a:rPr lang="zh-CN" altLang="x-none" sz="1100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544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</a:t>
            </a:r>
            <a:r>
              <a:rPr lang="zh-CN" altLang="x-none" sz="1100">
                <a:solidFill>
                  <a:srgbClr val="332F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x-none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20" y="3875405"/>
            <a:ext cx="211201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Reward System and Incentives</a:t>
            </a:r>
            <a:endParaRPr lang="en-US"/>
          </a:p>
        </p:txBody>
      </p:sp>
      <p:sp>
        <p:nvSpPr>
          <p:cNvPr id="9218" name="object 2"/>
          <p:cNvSpPr/>
          <p:nvPr/>
        </p:nvSpPr>
        <p:spPr>
          <a:xfrm>
            <a:off x="6672580" y="793750"/>
            <a:ext cx="2470785" cy="377380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zh-CN" altLang="x-none" dirty="0">
              <a:latin typeface="Calibri" panose="020F05020202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770" y="1123315"/>
            <a:ext cx="1226820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0" defTabSz="914400" eaLnBrk="1" fontAlgn="auto" hangingPunct="1">
              <a:lnSpc>
                <a:spcPts val="4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200" kern="1200" cap="none" spc="-434" normalizeH="0" baseline="0" noProof="0" dirty="0">
                <a:solidFill>
                  <a:srgbClr val="545BA5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lang="en-US" sz="3200" kern="1200" cap="none" spc="-434" normalizeH="0" baseline="0" noProof="0" dirty="0">
                <a:solidFill>
                  <a:srgbClr val="545BA5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R s  </a:t>
            </a:r>
            <a:r>
              <a:rPr kumimoji="0" sz="3200" kern="1200" cap="none" spc="175" normalizeH="0" baseline="0" noProof="0" dirty="0">
                <a:solidFill>
                  <a:srgbClr val="545BA5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l</a:t>
            </a:r>
            <a:r>
              <a:rPr kumimoji="0" sz="3200" kern="1200" cap="none" spc="-615" normalizeH="0" baseline="0" noProof="0" dirty="0">
                <a:solidFill>
                  <a:srgbClr val="545BA5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O</a:t>
            </a:r>
            <a:r>
              <a:rPr kumimoji="0" sz="3200" kern="1200" cap="none" spc="-484" normalizeH="0" baseline="0" noProof="0" dirty="0">
                <a:solidFill>
                  <a:srgbClr val="545BA5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O</a:t>
            </a:r>
            <a:endParaRPr kumimoji="0" sz="32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5098" y="1142048"/>
            <a:ext cx="1152525" cy="82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9845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200" kern="1200" cap="none" spc="-490" normalizeH="0" baseline="0" noProof="0" dirty="0">
                <a:solidFill>
                  <a:srgbClr val="545BA5"/>
                </a:solidFill>
                <a:latin typeface="Arial" panose="020B0604020202020204"/>
                <a:ea typeface="+mn-ea"/>
                <a:cs typeface="Arial" panose="020B0604020202020204"/>
              </a:rPr>
              <a:t>F</a:t>
            </a:r>
            <a:r>
              <a:rPr kumimoji="0" lang="en-US" sz="3200" kern="1200" cap="none" spc="-490" normalizeH="0" baseline="0" noProof="0" dirty="0">
                <a:solidFill>
                  <a:srgbClr val="545BA5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3200" kern="1200" cap="none" spc="0" normalizeH="0" baseline="0" noProof="0" dirty="0">
                <a:solidFill>
                  <a:srgbClr val="545BA5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kumimoji="0" sz="3200" kern="1200" cap="none" spc="135" normalizeH="0" baseline="0" noProof="0" dirty="0">
                <a:solidFill>
                  <a:srgbClr val="545BA5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3200" kern="1200" cap="none" spc="220" normalizeH="0" baseline="0" noProof="0" dirty="0">
                <a:solidFill>
                  <a:srgbClr val="545BA5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endParaRPr kumimoji="0" sz="320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  <a:p>
            <a:pPr marL="12700" marR="0" defTabSz="914400" eaLnBrk="1" fontAlgn="auto" hangingPunct="1"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kern="1200" cap="none" spc="0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Pre</a:t>
            </a:r>
            <a:r>
              <a:rPr kumimoji="0" sz="1200" kern="1200" cap="none" spc="-45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kumimoji="0" sz="1200" kern="1200" cap="none" spc="0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1200" kern="1200" cap="none" spc="10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kumimoji="0" sz="1200" kern="1200" cap="none" spc="190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kumimoji="0" sz="1200" kern="1200" cap="none" spc="-170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200" kern="1200" cap="none" spc="-35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Access</a:t>
            </a:r>
            <a:endParaRPr kumimoji="0" sz="120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698" y="1794510"/>
            <a:ext cx="1227138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0" defTabSz="914400" eaLnBrk="1" fontAlgn="auto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kern="1200" cap="none" spc="-10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B</a:t>
            </a:r>
            <a:r>
              <a:rPr kumimoji="0" sz="1200" kern="1200" cap="none" spc="-114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kumimoji="0" sz="1200" kern="1200" cap="none" spc="5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kumimoji="0" sz="1200" kern="1200" cap="none" spc="65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k</a:t>
            </a:r>
            <a:r>
              <a:rPr kumimoji="0" sz="1200" kern="1200" cap="none" spc="-50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1200" kern="1200" cap="none" spc="70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kumimoji="0" sz="1200" kern="1200" cap="none" spc="50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age</a:t>
            </a:r>
            <a:r>
              <a:rPr kumimoji="0" sz="1200" kern="1200" cap="none" spc="-55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200" kern="1200" cap="none" spc="35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Cre</a:t>
            </a:r>
            <a:r>
              <a:rPr kumimoji="0" sz="1200" kern="1200" cap="none" spc="-5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kumimoji="0" sz="1200" kern="1200" cap="none" spc="70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1200" kern="1200" cap="none" spc="100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endParaRPr kumimoji="0" sz="120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698" y="2104073"/>
            <a:ext cx="130492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kern="1200" cap="none" spc="-75" normalizeH="0" baseline="0" noProof="0" dirty="0">
                <a:solidFill>
                  <a:srgbClr val="69606B"/>
                </a:solidFill>
                <a:latin typeface="Arial" panose="020B0604020202020204"/>
                <a:ea typeface="+mn-ea"/>
                <a:cs typeface="Arial" panose="020B0604020202020204"/>
              </a:rPr>
              <a:t>F</a:t>
            </a:r>
            <a:r>
              <a:rPr kumimoji="0" sz="1000" kern="1200" cap="none" spc="-90" normalizeH="0" baseline="0" noProof="0" dirty="0">
                <a:solidFill>
                  <a:srgbClr val="69606B"/>
                </a:solidFill>
                <a:latin typeface="Arial" panose="020B0604020202020204"/>
                <a:ea typeface="+mn-ea"/>
                <a:cs typeface="Arial" panose="020B0604020202020204"/>
              </a:rPr>
              <a:t>o</a:t>
            </a:r>
            <a:r>
              <a:rPr kumimoji="0" sz="1000" kern="1200" cap="none" spc="60" normalizeH="0" baseline="0" noProof="0" dirty="0">
                <a:solidFill>
                  <a:srgbClr val="3D3B70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kumimoji="0" sz="1000" kern="1200" cap="none" spc="-60" normalizeH="0" baseline="0" noProof="0" dirty="0">
                <a:solidFill>
                  <a:srgbClr val="3D3B70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lang="en-US" altLang="zh-CN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daily </a:t>
            </a:r>
            <a:r>
              <a:rPr kumimoji="0" sz="1000" kern="1200" cap="none" spc="-15" normalizeH="0" baseline="0" noProof="0" dirty="0">
                <a:solidFill>
                  <a:srgbClr val="69606B"/>
                </a:solidFill>
                <a:latin typeface="Arial" panose="020B0604020202020204"/>
                <a:ea typeface="+mn-ea"/>
                <a:cs typeface="Arial" panose="020B0604020202020204"/>
              </a:rPr>
              <a:t>en</a:t>
            </a:r>
            <a:r>
              <a:rPr kumimoji="0" sz="1000" kern="1200" cap="none" spc="50" normalizeH="0" baseline="0" noProof="0" dirty="0">
                <a:solidFill>
                  <a:srgbClr val="69606B"/>
                </a:solidFill>
                <a:latin typeface="Arial" panose="020B0604020202020204"/>
                <a:ea typeface="+mn-ea"/>
                <a:cs typeface="Arial" panose="020B0604020202020204"/>
              </a:rPr>
              <a:t>g</a:t>
            </a:r>
            <a:r>
              <a:rPr kumimoji="0" sz="1000" kern="1200" cap="none" spc="105" normalizeH="0" baseline="0" noProof="0" dirty="0">
                <a:solidFill>
                  <a:srgbClr val="69606B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kumimoji="0" sz="1000" kern="1200" cap="none" spc="0" normalizeH="0" baseline="0" noProof="0" dirty="0">
                <a:solidFill>
                  <a:srgbClr val="69606B"/>
                </a:solidFill>
                <a:latin typeface="Arial" panose="020B0604020202020204"/>
                <a:ea typeface="+mn-ea"/>
                <a:cs typeface="Arial" panose="020B0604020202020204"/>
              </a:rPr>
              <a:t>g</a:t>
            </a:r>
            <a:r>
              <a:rPr kumimoji="0" sz="1000" kern="1200" cap="none" spc="50" normalizeH="0" baseline="0" noProof="0" dirty="0">
                <a:solidFill>
                  <a:srgbClr val="69606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1000" kern="1200" cap="none" spc="45" normalizeH="0" baseline="0" noProof="0" dirty="0">
                <a:solidFill>
                  <a:srgbClr val="69606B"/>
                </a:solidFill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kumimoji="0" sz="1000" kern="1200" cap="none" spc="50" normalizeH="0" baseline="0" noProof="0" dirty="0">
                <a:solidFill>
                  <a:srgbClr val="69606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1000" kern="1200" cap="none" spc="-15" normalizeH="0" baseline="0" noProof="0" dirty="0">
                <a:solidFill>
                  <a:srgbClr val="69606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kumimoji="0" sz="1000" kern="1200" cap="none" spc="85" normalizeH="0" baseline="0" noProof="0" dirty="0">
                <a:solidFill>
                  <a:srgbClr val="69606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endParaRPr kumimoji="0" sz="100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7160" y="2096135"/>
            <a:ext cx="2687638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eaLnBrk="1" hangingPunct="1">
              <a:lnSpc>
                <a:spcPct val="124000"/>
              </a:lnSpc>
              <a:buNone/>
            </a:pP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zh-CN" altLang="x-none" sz="1000">
                <a:solidFill>
                  <a:srgbClr val="80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</a:t>
            </a:r>
            <a:r>
              <a:rPr lang="zh-CN" altLang="x-none" sz="1000">
                <a:solidFill>
                  <a:srgbClr val="80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x-none" sz="1000">
                <a:solidFill>
                  <a:srgbClr val="938C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Sma</a:t>
            </a:r>
            <a:r>
              <a:rPr lang="zh-CN" altLang="x-none" sz="1000">
                <a:solidFill>
                  <a:srgbClr val="563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80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 </a:t>
            </a: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lang="zh-CN" altLang="x-none" sz="1000">
                <a:solidFill>
                  <a:srgbClr val="3D3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x-none" sz="1000">
                <a:solidFill>
                  <a:srgbClr val="80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zh-CN" altLang="x-none" sz="1000">
                <a:solidFill>
                  <a:srgbClr val="563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</a:t>
            </a:r>
            <a:r>
              <a:rPr lang="zh-CN" altLang="x-none" sz="1000">
                <a:solidFill>
                  <a:srgbClr val="563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1000" dirty="0">
              <a:solidFill>
                <a:srgbClr val="594F6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453" y="3007995"/>
            <a:ext cx="2135188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0955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200" kern="1200" cap="none" spc="-15" normalizeH="0" baseline="0" noProof="0" dirty="0">
                <a:solidFill>
                  <a:srgbClr val="545BA5"/>
                </a:solidFill>
                <a:latin typeface="Arial" panose="020B0604020202020204"/>
                <a:ea typeface="+mn-ea"/>
                <a:cs typeface="Arial" panose="020B0604020202020204"/>
              </a:rPr>
              <a:t>G</a:t>
            </a:r>
            <a:r>
              <a:rPr kumimoji="0" lang="en-US" sz="3200" kern="1200" cap="none" spc="-15" normalizeH="0" baseline="0" noProof="0" dirty="0">
                <a:solidFill>
                  <a:srgbClr val="545BA5"/>
                </a:solidFill>
                <a:latin typeface="Arial" panose="020B0604020202020204"/>
                <a:ea typeface="+mn-ea"/>
                <a:cs typeface="Arial" panose="020B0604020202020204"/>
              </a:rPr>
              <a:t>am</a:t>
            </a:r>
            <a:r>
              <a:rPr kumimoji="0" sz="3200" kern="1200" cap="none" spc="0" normalizeH="0" baseline="0" noProof="0" dirty="0">
                <a:solidFill>
                  <a:srgbClr val="545BA5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3200" kern="1200" cap="none" spc="290" normalizeH="0" baseline="0" noProof="0" dirty="0">
                <a:solidFill>
                  <a:srgbClr val="545BA5"/>
                </a:solidFill>
                <a:latin typeface="Arial" panose="020B0604020202020204"/>
                <a:ea typeface="+mn-ea"/>
                <a:cs typeface="Arial" panose="020B0604020202020204"/>
              </a:rPr>
              <a:t>f</a:t>
            </a:r>
            <a:r>
              <a:rPr kumimoji="0" sz="3200" kern="1200" cap="none" spc="175" normalizeH="0" baseline="0" noProof="0" dirty="0">
                <a:solidFill>
                  <a:srgbClr val="545BA5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3200" kern="1200" cap="none" spc="70" normalizeH="0" baseline="0" noProof="0" dirty="0">
                <a:solidFill>
                  <a:srgbClr val="545BA5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3200" kern="1200" cap="none" spc="525" normalizeH="0" baseline="0" noProof="0" dirty="0">
                <a:solidFill>
                  <a:srgbClr val="545BA5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endParaRPr kumimoji="0" sz="320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  <a:p>
            <a:pPr marL="12700" marR="0" defTabSz="914400" eaLnBrk="1" fontAlgn="auto" hangingPunct="1">
              <a:spcBef>
                <a:spcPts val="105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kern="1200" cap="none" spc="20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200" kern="1200" cap="none" spc="20" normalizeH="0" baseline="0" noProof="0" dirty="0">
                <a:solidFill>
                  <a:srgbClr val="312F34"/>
                </a:solidFill>
                <a:latin typeface="Arial" panose="020B0604020202020204"/>
                <a:ea typeface="+mn-ea"/>
                <a:cs typeface="Arial" panose="020B0604020202020204"/>
              </a:rPr>
              <a:t>Rewards</a:t>
            </a:r>
            <a:endParaRPr kumimoji="0" sz="120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6525" y="2853690"/>
            <a:ext cx="2750820" cy="96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0955" eaLnBrk="1" hangingPunct="1">
              <a:lnSpc>
                <a:spcPts val="2925"/>
              </a:lnSpc>
              <a:buNone/>
            </a:pPr>
            <a:r>
              <a:rPr lang="zh-CN" altLang="x-none" sz="2800">
                <a:solidFill>
                  <a:srgbClr val="545B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Daily/Weekly</a:t>
            </a:r>
            <a:r>
              <a:rPr lang="zh-CN" altLang="x-none" sz="2800" i="1">
                <a:solidFill>
                  <a:srgbClr val="545B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br>
              <a:rPr lang="zh-CN" altLang="x-none" sz="2800" i="1">
                <a:solidFill>
                  <a:srgbClr val="545BA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x-none" sz="2800">
                <a:solidFill>
                  <a:srgbClr val="545B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</a:t>
            </a:r>
            <a:endParaRPr lang="zh-CN" altLang="x-non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55" eaLnBrk="1" hangingPunct="1">
              <a:spcBef>
                <a:spcPts val="250"/>
              </a:spcBef>
              <a:buNone/>
            </a:pPr>
            <a:r>
              <a:rPr lang="zh-CN" altLang="x-none" sz="1200">
                <a:solidFill>
                  <a:srgbClr val="312F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Rewards</a:t>
            </a:r>
            <a:endParaRPr lang="zh-CN" altLang="x-none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7698" y="3940810"/>
            <a:ext cx="2773363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eaLnBrk="1" hangingPunct="1">
              <a:lnSpc>
                <a:spcPct val="130000"/>
              </a:lnSpc>
              <a:buNone/>
            </a:pP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Badges</a:t>
            </a:r>
            <a:r>
              <a:rPr lang="en-US" altLang="zh-CN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x-none" sz="1000">
                <a:solidFill>
                  <a:srgbClr val="545B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x-none" sz="1000">
                <a:solidFill>
                  <a:srgbClr val="563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000">
                <a:solidFill>
                  <a:srgbClr val="80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zh-CN" altLang="x-none" sz="1000">
                <a:solidFill>
                  <a:srgbClr val="938C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zh-CN" altLang="x-none" sz="1000">
                <a:solidFill>
                  <a:srgbClr val="858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zh-CN" altLang="x-none" sz="1000">
                <a:solidFill>
                  <a:srgbClr val="938C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eade</a:t>
            </a:r>
            <a:r>
              <a:rPr lang="zh-CN" altLang="x-none" sz="1000">
                <a:solidFill>
                  <a:srgbClr val="3D3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</a:t>
            </a:r>
            <a:r>
              <a:rPr lang="zh-CN" altLang="x-none" sz="1000">
                <a:solidFill>
                  <a:srgbClr val="3D3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zh-CN" altLang="x-none" sz="1000">
                <a:solidFill>
                  <a:srgbClr val="3D3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zh-CN" altLang="x-none" sz="1000">
                <a:solidFill>
                  <a:srgbClr val="80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x-none" sz="1000">
                <a:solidFill>
                  <a:srgbClr val="4144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ngs fo</a:t>
            </a:r>
            <a:r>
              <a:rPr lang="zh-CN" altLang="x-none" sz="1000">
                <a:solidFill>
                  <a:srgbClr val="3D3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</a:t>
            </a:r>
            <a:r>
              <a:rPr lang="zh-CN" altLang="x-none" sz="1000">
                <a:solidFill>
                  <a:srgbClr val="4144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vat</a:t>
            </a:r>
            <a:r>
              <a:rPr lang="zh-CN" altLang="x-none" sz="1000">
                <a:solidFill>
                  <a:srgbClr val="938C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zh-CN" altLang="x-none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5098" y="3940810"/>
            <a:ext cx="2416175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eaLnBrk="1" hangingPunct="1">
              <a:lnSpc>
                <a:spcPct val="136000"/>
              </a:lnSpc>
              <a:buNone/>
            </a:pP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zh-CN" altLang="x-none" sz="1000">
                <a:solidFill>
                  <a:srgbClr val="4144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m</a:t>
            </a:r>
            <a:r>
              <a:rPr lang="zh-CN" altLang="x-none" sz="1000">
                <a:solidFill>
                  <a:srgbClr val="563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zh-CN" altLang="x-none" sz="1000">
                <a:solidFill>
                  <a:srgbClr val="3D3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x-none" sz="1000">
                <a:solidFill>
                  <a:srgbClr val="563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ewards 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weekly/month</a:t>
            </a:r>
            <a:r>
              <a:rPr lang="zh-CN" altLang="x-none" sz="1000">
                <a:solidFill>
                  <a:srgbClr val="938C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zh-CN" altLang="x-none" sz="1000">
                <a:solidFill>
                  <a:srgbClr val="80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x-none" sz="1000">
                <a:solidFill>
                  <a:srgbClr val="563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for 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zh-CN" altLang="x-none" sz="1000">
                <a:solidFill>
                  <a:srgbClr val="80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tinue</a:t>
            </a:r>
            <a:r>
              <a:rPr lang="zh-CN" altLang="x-none" sz="1000">
                <a:solidFill>
                  <a:srgbClr val="594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zh-CN" altLang="x-none" sz="1000">
                <a:solidFill>
                  <a:srgbClr val="6960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engagemen</a:t>
            </a:r>
            <a:r>
              <a:rPr lang="zh-CN" altLang="x-none" sz="1000">
                <a:solidFill>
                  <a:srgbClr val="563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000">
                <a:solidFill>
                  <a:srgbClr val="563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1000" dirty="0">
              <a:solidFill>
                <a:srgbClr val="56345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/>
            </a:br>
            <a:r>
              <a:rPr lang="en-US"/>
              <a:t>User Journey and Workflow for Quiz Participation</a:t>
            </a:r>
            <a:br>
              <a:rPr lang="en-US"/>
            </a:br>
            <a:endParaRPr lang="en-US"/>
          </a:p>
        </p:txBody>
      </p:sp>
      <p:sp>
        <p:nvSpPr>
          <p:cNvPr id="11266" name="object 2"/>
          <p:cNvSpPr/>
          <p:nvPr/>
        </p:nvSpPr>
        <p:spPr>
          <a:xfrm>
            <a:off x="0" y="737235"/>
            <a:ext cx="9144635" cy="384302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zh-CN" altLang="x-none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40" y="3875405"/>
            <a:ext cx="211201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Metrics to Track for Success Evaluation</a:t>
            </a:r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886460" y="1001713"/>
            <a:ext cx="2897188" cy="957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0955" eaLnBrk="1" hangingPunct="1">
              <a:lnSpc>
                <a:spcPct val="101000"/>
              </a:lnSpc>
              <a:buNone/>
            </a:pPr>
            <a:r>
              <a:rPr lang="zh-CN" altLang="x-none" sz="2100" b="1">
                <a:solidFill>
                  <a:srgbClr val="545B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quiz participation rate</a:t>
            </a:r>
            <a:endParaRPr lang="zh-CN" altLang="x-none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55" eaLnBrk="1" hangingPunct="1">
              <a:spcBef>
                <a:spcPts val="1175"/>
              </a:spcBef>
              <a:buNone/>
            </a:pPr>
            <a:r>
              <a:rPr lang="zh-CN" altLang="x-none" sz="1200" b="1">
                <a:solidFill>
                  <a:srgbClr val="2F2F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Engagement</a:t>
            </a:r>
            <a:endParaRPr lang="zh-CN" altLang="x-none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542473" y="1001713"/>
            <a:ext cx="2862263" cy="957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eaLnBrk="1" hangingPunct="1">
              <a:lnSpc>
                <a:spcPct val="101000"/>
              </a:lnSpc>
              <a:buNone/>
            </a:pPr>
            <a:r>
              <a:rPr lang="zh-CN" altLang="x-none" sz="2100" b="1">
                <a:solidFill>
                  <a:srgbClr val="545B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Quizzes completed per user</a:t>
            </a:r>
            <a:endParaRPr lang="zh-CN" altLang="x-none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eaLnBrk="1" hangingPunct="1">
              <a:spcBef>
                <a:spcPts val="1175"/>
              </a:spcBef>
              <a:buNone/>
            </a:pPr>
            <a:r>
              <a:rPr lang="zh-CN" altLang="x-none" sz="1200" b="1">
                <a:solidFill>
                  <a:srgbClr val="2F2F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Engagement</a:t>
            </a:r>
            <a:endParaRPr lang="zh-CN" altLang="x-none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76935" y="2165350"/>
            <a:ext cx="3059430" cy="1788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p>
            <a:pPr marL="12700" indent="9525" eaLnBrk="1" hangingPunct="1">
              <a:lnSpc>
                <a:spcPct val="125000"/>
              </a:lnSpc>
              <a:buNone/>
            </a:pP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</a:t>
            </a:r>
            <a:r>
              <a:rPr lang="zh-CN" altLang="x-none" sz="11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x-none" sz="1100">
                <a:solidFill>
                  <a:srgbClr val="5936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x-none" sz="11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zh-CN" altLang="x-none" sz="11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</a:t>
            </a:r>
            <a:r>
              <a:rPr lang="zh-CN" altLang="x-none" sz="11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zh-CN" altLang="x-none" sz="1100">
                <a:solidFill>
                  <a:srgbClr val="5936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x-none" sz="11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1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x-none" sz="11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</a:t>
            </a:r>
            <a:r>
              <a:rPr lang="zh-CN" altLang="x-none" sz="11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4B46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on</a:t>
            </a:r>
            <a:r>
              <a:rPr lang="en-US" altLang="zh-CN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</a:t>
            </a:r>
            <a:r>
              <a:rPr lang="zh-CN" altLang="x-none" sz="1100">
                <a:solidFill>
                  <a:srgbClr val="3F42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bas</a:t>
            </a:r>
            <a:r>
              <a:rPr lang="zh-CN" altLang="x-none" sz="1100">
                <a:solidFill>
                  <a:srgbClr val="5936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  <a:endParaRPr lang="zh-CN" altLang="x-non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indent="9525" eaLnBrk="1" hangingPunct="1">
              <a:buNone/>
            </a:pPr>
            <a:endParaRPr lang="zh-CN" altLang="x-non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9525" eaLnBrk="1" hangingPunct="1">
              <a:spcBef>
                <a:spcPts val="25"/>
              </a:spcBef>
              <a:buNone/>
            </a:pPr>
            <a:endParaRPr lang="zh-CN" altLang="x-non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9525" eaLnBrk="1" hangingPunct="1">
              <a:spcBef>
                <a:spcPts val="25"/>
              </a:spcBef>
              <a:buNone/>
            </a:pPr>
            <a:endParaRPr lang="zh-CN" altLang="x-non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9525" eaLnBrk="1" hangingPunct="1">
              <a:spcBef>
                <a:spcPts val="25"/>
              </a:spcBef>
              <a:buNone/>
            </a:pPr>
            <a:endParaRPr lang="zh-CN" altLang="x-non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9525" eaLnBrk="1" hangingPunct="1">
              <a:lnSpc>
                <a:spcPct val="130000"/>
              </a:lnSpc>
              <a:buNone/>
            </a:pPr>
            <a:r>
              <a:rPr lang="zh-CN" altLang="x-none" sz="2100" b="1">
                <a:solidFill>
                  <a:srgbClr val="545B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in views</a:t>
            </a:r>
            <a:endParaRPr lang="zh-CN" altLang="x-none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indent="9525" eaLnBrk="1" hangingPunct="1">
              <a:lnSpc>
                <a:spcPct val="130000"/>
              </a:lnSpc>
              <a:buNone/>
            </a:pPr>
            <a:r>
              <a:rPr lang="zh-CN" altLang="x-none" sz="1200" b="1">
                <a:solidFill>
                  <a:srgbClr val="2F2F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 Impact</a:t>
            </a:r>
            <a:endParaRPr lang="zh-CN" altLang="x-none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32948" y="2124075"/>
            <a:ext cx="2774950" cy="593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indent="9525" eaLnBrk="1" hangingPunct="1">
              <a:lnSpc>
                <a:spcPct val="128000"/>
              </a:lnSpc>
              <a:buNone/>
            </a:pPr>
            <a:r>
              <a:rPr lang="zh-CN" altLang="x-none" sz="1100">
                <a:solidFill>
                  <a:srgbClr val="2F2F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5936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 </a:t>
            </a:r>
            <a:r>
              <a:rPr lang="zh-CN" altLang="x-none" sz="1100">
                <a:solidFill>
                  <a:srgbClr val="5936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</a:t>
            </a:r>
            <a:r>
              <a:rPr lang="zh-CN" altLang="x-none" sz="1100">
                <a:solidFill>
                  <a:srgbClr val="3F42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numbe</a:t>
            </a:r>
            <a:r>
              <a:rPr lang="zh-CN" altLang="x-none" sz="1100">
                <a:solidFill>
                  <a:srgbClr val="5936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</a:t>
            </a:r>
            <a:r>
              <a:rPr lang="zh-CN" altLang="x-none" sz="1100">
                <a:solidFill>
                  <a:srgbClr val="5936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izz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comp</a:t>
            </a:r>
            <a:r>
              <a:rPr lang="zh-CN" altLang="x-none" sz="1100">
                <a:solidFill>
                  <a:srgbClr val="3F42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eted by each </a:t>
            </a:r>
            <a:r>
              <a:rPr lang="zh-CN" altLang="x-none" sz="11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zh-CN" altLang="x-none" sz="1100">
                <a:solidFill>
                  <a:srgbClr val="3F42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x-none" sz="1100">
                <a:solidFill>
                  <a:srgbClr val="5936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gauge ongo</a:t>
            </a:r>
            <a:r>
              <a:rPr lang="zh-CN" altLang="x-none" sz="11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1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engagement.</a:t>
            </a:r>
            <a:endParaRPr lang="zh-CN" altLang="x-none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542473" y="3040063"/>
            <a:ext cx="1652588" cy="957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0955" eaLnBrk="1" hangingPunct="1">
              <a:lnSpc>
                <a:spcPct val="104000"/>
              </a:lnSpc>
              <a:buNone/>
            </a:pPr>
            <a:r>
              <a:rPr lang="zh-CN" altLang="x-none" sz="2100" b="1">
                <a:solidFill>
                  <a:srgbClr val="545B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quiz participation</a:t>
            </a:r>
            <a:endParaRPr lang="zh-CN" altLang="x-none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55" eaLnBrk="1" hangingPunct="1">
              <a:spcBef>
                <a:spcPts val="1100"/>
              </a:spcBef>
              <a:buNone/>
            </a:pPr>
            <a:r>
              <a:rPr lang="zh-CN" altLang="x-none" sz="1200" b="1">
                <a:solidFill>
                  <a:srgbClr val="2F2F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Retention</a:t>
            </a:r>
            <a:endParaRPr lang="zh-CN" altLang="x-none" sz="12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875348" y="4143375"/>
            <a:ext cx="285115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eaLnBrk="1" hangingPunct="1">
              <a:lnSpc>
                <a:spcPct val="116000"/>
              </a:lnSpc>
              <a:buNone/>
            </a:pP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</a:t>
            </a:r>
            <a:r>
              <a:rPr lang="zh-CN" altLang="x-none" sz="1000">
                <a:solidFill>
                  <a:srgbClr val="9A77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zh-CN" altLang="x-none" sz="10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zh-CN" altLang="x-none" sz="1000">
                <a:solidFill>
                  <a:srgbClr val="5664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BF75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zh-CN" altLang="x-none" sz="1000">
                <a:solidFill>
                  <a:srgbClr val="BF75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</a:t>
            </a:r>
            <a:r>
              <a:rPr lang="zh-CN" altLang="x-none" sz="1000">
                <a:solidFill>
                  <a:srgbClr val="9E5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ews 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x-none" sz="10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en-US" altLang="zh-CN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rtMoney 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zh-CN" altLang="x-none" sz="1000">
                <a:solidFill>
                  <a:srgbClr val="9E5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altLang="zh-CN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 </a:t>
            </a:r>
            <a:r>
              <a:rPr lang="zh-CN" altLang="x-none" sz="1000">
                <a:solidFill>
                  <a:srgbClr val="7B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zh-CN" altLang="x-none" sz="1000">
                <a:solidFill>
                  <a:srgbClr val="564F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x-none" sz="1000">
                <a:solidFill>
                  <a:srgbClr val="5679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x-none" sz="1000">
                <a:solidFill>
                  <a:srgbClr val="3B69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x-none" sz="10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 </a:t>
            </a:r>
            <a:r>
              <a:rPr lang="zh-CN" altLang="x-none" sz="1000">
                <a:solidFill>
                  <a:srgbClr val="7B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zh-CN" altLang="x-none" sz="1000">
                <a:solidFill>
                  <a:srgbClr val="74A1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mpac</a:t>
            </a:r>
            <a:r>
              <a:rPr lang="zh-CN" altLang="x-none" sz="10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x-none" sz="10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t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-US" altLang="zh-CN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zh-CN" altLang="x-none" sz="1000">
                <a:solidFill>
                  <a:srgbClr val="5664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zh-CN" altLang="x-none" sz="1000">
                <a:solidFill>
                  <a:srgbClr val="5679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zzes 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altLang="zh-CN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x-none" sz="1000">
                <a:solidFill>
                  <a:srgbClr val="7B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zh-CN" altLang="x-none" sz="1000">
                <a:solidFill>
                  <a:srgbClr val="6680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x-none" sz="1000">
                <a:solidFill>
                  <a:srgbClr val="BF75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zh-CN" altLang="x-none" sz="1000">
                <a:solidFill>
                  <a:srgbClr val="7B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x-none" sz="1000">
                <a:solidFill>
                  <a:srgbClr val="BF75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zh-CN" altLang="x-none" sz="1000">
                <a:solidFill>
                  <a:srgbClr val="A19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x-none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4532948" y="4157663"/>
            <a:ext cx="302895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eaLnBrk="1" hangingPunct="1">
              <a:lnSpc>
                <a:spcPct val="119000"/>
              </a:lnSpc>
              <a:buNone/>
            </a:pP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</a:t>
            </a:r>
            <a:r>
              <a:rPr lang="zh-CN" altLang="x-none" sz="1000">
                <a:solidFill>
                  <a:srgbClr val="903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x-none" sz="1000">
                <a:solidFill>
                  <a:srgbClr val="4B46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how 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zh-CN" altLang="x-none" sz="1000">
                <a:solidFill>
                  <a:srgbClr val="564F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 </a:t>
            </a:r>
            <a:r>
              <a:rPr lang="zh-CN" altLang="x-none" sz="1000">
                <a:solidFill>
                  <a:srgbClr val="3D5D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pa</a:t>
            </a:r>
            <a:r>
              <a:rPr lang="en-US" altLang="zh-CN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rticipatio</a:t>
            </a:r>
            <a:r>
              <a:rPr lang="zh-CN" altLang="x-none" sz="1000">
                <a:solidFill>
                  <a:srgbClr val="3F42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</a:t>
            </a:r>
            <a:r>
              <a:rPr lang="zh-CN" altLang="x-none" sz="10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4B46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x-none" sz="1000">
                <a:solidFill>
                  <a:srgbClr val="7B5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zh-CN" altLang="x-none" sz="1000">
                <a:solidFill>
                  <a:srgbClr val="3F42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000">
                <a:solidFill>
                  <a:srgbClr val="3D5D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000">
                <a:solidFill>
                  <a:srgbClr val="5679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777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x-none" sz="1000">
                <a:solidFill>
                  <a:srgbClr val="3F42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zh-CN" altLang="x-none" sz="1000">
                <a:solidFill>
                  <a:srgbClr val="7541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000">
                <a:solidFill>
                  <a:srgbClr val="A162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564F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 </a:t>
            </a:r>
            <a:r>
              <a:rPr lang="zh-CN" altLang="x-none" sz="1000">
                <a:solidFill>
                  <a:srgbClr val="7541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eva</a:t>
            </a:r>
            <a:r>
              <a:rPr lang="zh-CN" altLang="x-none" sz="1000">
                <a:solidFill>
                  <a:srgbClr val="3B69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uate </a:t>
            </a:r>
            <a:r>
              <a:rPr lang="zh-CN" altLang="x-none" sz="1000">
                <a:solidFill>
                  <a:srgbClr val="3D5D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x-none" sz="1000">
                <a:solidFill>
                  <a:srgbClr val="7541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zh-CN" altLang="x-none" sz="1000">
                <a:solidFill>
                  <a:srgbClr val="3F42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000">
                <a:solidFill>
                  <a:srgbClr val="5679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zh-CN" altLang="x-none" sz="1000">
                <a:solidFill>
                  <a:srgbClr val="3D5D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000">
                <a:solidFill>
                  <a:srgbClr val="3D5D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zh-CN" altLang="x-none" sz="1000">
                <a:solidFill>
                  <a:srgbClr val="6259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x-none" sz="1000">
                <a:solidFill>
                  <a:srgbClr val="958E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x-none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object 2"/>
          <p:cNvSpPr/>
          <p:nvPr/>
        </p:nvSpPr>
        <p:spPr>
          <a:xfrm>
            <a:off x="0" y="676275"/>
            <a:ext cx="9144635" cy="29114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zh-CN" altLang="x-none" dirty="0">
              <a:latin typeface="Calibri" panose="020F0502020204030204" pitchFamily="34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36843" y="3652838"/>
            <a:ext cx="128746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150" b="1" kern="1200" cap="none" spc="8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kumimoji="0" sz="1150" b="1" kern="1200" cap="none" spc="-5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kumimoji="0" sz="1150" b="1" kern="1200" cap="none" spc="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ily</a:t>
            </a:r>
            <a:r>
              <a:rPr kumimoji="0" sz="1150" b="1" kern="1200" cap="none" spc="-6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150" b="1" kern="1200" cap="none" spc="-1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Active</a:t>
            </a:r>
            <a:r>
              <a:rPr kumimoji="0" sz="1150" b="1" kern="1200" cap="none" spc="10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150" b="1" kern="1200" cap="none" spc="-4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Users</a:t>
            </a:r>
            <a:endParaRPr kumimoji="0" sz="115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480945" y="3652838"/>
            <a:ext cx="123190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150" b="1" kern="1200" cap="none" spc="6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kumimoji="0" sz="1150" b="1" kern="1200" cap="none" spc="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ont</a:t>
            </a:r>
            <a:r>
              <a:rPr kumimoji="0" sz="1150" b="1" kern="1200" cap="none" spc="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kumimoji="0" sz="1150" b="1" kern="1200" cap="none" spc="-12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l</a:t>
            </a:r>
            <a:r>
              <a:rPr kumimoji="0" lang="en-US" sz="1150" b="1" kern="1200" cap="none" spc="-12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150" b="1" kern="1200" cap="none" spc="6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y</a:t>
            </a:r>
            <a:r>
              <a:rPr kumimoji="0" sz="1150" b="1" kern="1200" cap="none" spc="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150" b="1" kern="1200" cap="none" spc="-1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kumimoji="0" sz="1150" b="1" kern="1200" cap="none" spc="4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p</a:t>
            </a:r>
            <a:r>
              <a:rPr kumimoji="0" sz="1150" b="1" kern="1200" cap="none" spc="1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dates</a:t>
            </a:r>
            <a:endParaRPr kumimoji="0" sz="115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4634230" y="3652838"/>
            <a:ext cx="157162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150" b="1" kern="1200" cap="none" spc="-7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W</a:t>
            </a:r>
            <a:r>
              <a:rPr kumimoji="0" sz="1150" b="1" kern="1200" cap="none" spc="7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1150" b="1" kern="1200" cap="none" spc="1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ekly</a:t>
            </a:r>
            <a:r>
              <a:rPr kumimoji="0" sz="1150" b="1" kern="1200" cap="none" spc="-5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150" b="1" kern="1200" cap="none" spc="2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Le</a:t>
            </a:r>
            <a:r>
              <a:rPr kumimoji="0" sz="1150" b="1" kern="1200" cap="none" spc="-7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kumimoji="0" sz="1150" b="1" kern="1200" cap="none" spc="4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der</a:t>
            </a:r>
            <a:r>
              <a:rPr kumimoji="0" sz="1150" b="1" kern="1200" cap="none" spc="1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b</a:t>
            </a:r>
            <a:r>
              <a:rPr kumimoji="0" sz="1150" b="1" kern="1200" cap="none" spc="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oards</a:t>
            </a:r>
            <a:endParaRPr kumimoji="0" sz="115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6856413" y="3644900"/>
            <a:ext cx="1249363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150" b="1" kern="1200" cap="none" spc="6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kumimoji="0" sz="1150" b="1" kern="1200" cap="none" spc="-2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m</a:t>
            </a:r>
            <a:r>
              <a:rPr kumimoji="0" sz="1150" b="1" kern="1200" cap="none" spc="2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artAPI</a:t>
            </a:r>
            <a:r>
              <a:rPr kumimoji="0" sz="1150" b="1" kern="1200" cap="none" spc="3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150" b="1" kern="1200" cap="none" spc="-25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Be</a:t>
            </a:r>
            <a:r>
              <a:rPr kumimoji="0" sz="1150" b="1" kern="1200" cap="none" spc="-15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kumimoji="0" lang="en-US" sz="1150" b="1" kern="1200" cap="none" spc="-15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150" b="1" kern="1200" cap="none" spc="30" normalizeH="0" baseline="0" noProof="0" dirty="0">
                <a:solidFill>
                  <a:srgbClr val="36333B"/>
                </a:solidFill>
                <a:latin typeface="Arial" panose="020B0604020202020204"/>
                <a:ea typeface="+mn-ea"/>
                <a:cs typeface="Arial" panose="020B0604020202020204"/>
              </a:rPr>
              <a:t>efit</a:t>
            </a:r>
            <a:endParaRPr kumimoji="0" sz="115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144145" y="4129088"/>
            <a:ext cx="2109788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0955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kern="1200" cap="none" spc="-110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kumimoji="0" lang="en-US" sz="1000" kern="1200" cap="none" spc="-110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000" kern="1200" cap="none" spc="55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umb</a:t>
            </a:r>
            <a:r>
              <a:rPr kumimoji="0" sz="1000" kern="1200" cap="none" spc="-10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1000" kern="1200" cap="none" spc="65" normalizeH="0" baseline="0" noProof="0" dirty="0">
                <a:solidFill>
                  <a:srgbClr val="3D3B70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kumimoji="0" sz="1000" kern="1200" cap="none" spc="-65" normalizeH="0" baseline="0" noProof="0" dirty="0">
                <a:solidFill>
                  <a:srgbClr val="3D3B70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000" kern="1200" cap="none" spc="50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of</a:t>
            </a:r>
            <a:r>
              <a:rPr kumimoji="0" sz="1000" kern="1200" cap="none" spc="-55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000" kern="1200" cap="none" spc="130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kumimoji="0" sz="1000" kern="1200" cap="none" spc="50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kumimoji="0" sz="1000" kern="1200" cap="none" spc="-25" normalizeH="0" baseline="0" noProof="0" dirty="0">
                <a:solidFill>
                  <a:srgbClr val="59365B"/>
                </a:solidFill>
                <a:latin typeface="Arial" panose="020B0604020202020204"/>
                <a:ea typeface="+mn-ea"/>
                <a:cs typeface="Arial" panose="020B0604020202020204"/>
              </a:rPr>
              <a:t>il</a:t>
            </a:r>
            <a:r>
              <a:rPr kumimoji="0" sz="1000" kern="1200" cap="none" spc="-5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y</a:t>
            </a:r>
            <a:r>
              <a:rPr kumimoji="0" sz="1000" kern="1200" cap="none" spc="-20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000" kern="1200" cap="none" spc="70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kumimoji="0" sz="1000" kern="1200" cap="none" spc="35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c</a:t>
            </a:r>
            <a:r>
              <a:rPr kumimoji="0" sz="1000" kern="1200" cap="none" spc="80" normalizeH="0" baseline="0" noProof="0" dirty="0">
                <a:solidFill>
                  <a:srgbClr val="807779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kumimoji="0" sz="1000" kern="1200" cap="none" spc="-40" normalizeH="0" baseline="0" noProof="0" dirty="0">
                <a:solidFill>
                  <a:srgbClr val="807779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1000" kern="1200" cap="none" spc="35" normalizeH="0" baseline="0" noProof="0" dirty="0">
                <a:solidFill>
                  <a:srgbClr val="807779"/>
                </a:solidFill>
                <a:latin typeface="Arial" panose="020B0604020202020204"/>
                <a:ea typeface="+mn-ea"/>
                <a:cs typeface="Arial" panose="020B0604020202020204"/>
              </a:rPr>
              <a:t>ve</a:t>
            </a:r>
            <a:r>
              <a:rPr kumimoji="0" sz="1000" kern="1200" cap="none" spc="-40" normalizeH="0" baseline="0" noProof="0" dirty="0">
                <a:solidFill>
                  <a:srgbClr val="807779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000" kern="1200" cap="none" spc="-10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kumimoji="0" sz="1000" kern="1200" cap="none" spc="15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kumimoji="0" sz="1000" kern="1200" cap="none" spc="-45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1000" kern="1200" cap="none" spc="75" normalizeH="0" baseline="0" noProof="0" dirty="0">
                <a:solidFill>
                  <a:srgbClr val="807779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kumimoji="0" sz="1000" kern="1200" cap="none" spc="-35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s</a:t>
            </a:r>
            <a:r>
              <a:rPr kumimoji="0" lang="en-US" sz="1000" kern="1200" cap="none" spc="-35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 (DA</a:t>
            </a:r>
            <a:r>
              <a:rPr kumimoji="0" sz="1000" kern="1200" cap="none" spc="20" normalizeH="0" baseline="0" noProof="0" dirty="0">
                <a:solidFill>
                  <a:srgbClr val="807779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kumimoji="0" sz="1000" kern="1200" cap="none" spc="-20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s)</a:t>
            </a:r>
            <a:r>
              <a:rPr kumimoji="0" sz="1000" kern="1200" cap="none" spc="-120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000" kern="1200" cap="none" spc="85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d</a:t>
            </a:r>
            <a:r>
              <a:rPr kumimoji="0" sz="1000" kern="1200" cap="none" spc="45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kumimoji="0" sz="1000" kern="1200" cap="none" spc="-25" normalizeH="0" baseline="0" noProof="0" dirty="0">
                <a:solidFill>
                  <a:srgbClr val="59365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1000" kern="1200" cap="none" spc="35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v</a:t>
            </a:r>
            <a:r>
              <a:rPr kumimoji="0" sz="1000" kern="1200" cap="none" spc="0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1000" kern="1200" cap="none" spc="155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n</a:t>
            </a:r>
            <a:r>
              <a:rPr kumimoji="0" sz="1000" kern="1200" cap="none" spc="-170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000" kern="1200" cap="none" spc="55" normalizeH="0" baseline="0" noProof="0" dirty="0">
                <a:solidFill>
                  <a:srgbClr val="59365B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kumimoji="0" lang="en-US" sz="1000" kern="1200" cap="none" spc="55" normalizeH="0" baseline="0" noProof="0" dirty="0">
                <a:solidFill>
                  <a:srgbClr val="59365B"/>
                </a:solidFill>
                <a:latin typeface="Arial" panose="020B0604020202020204"/>
                <a:ea typeface="+mn-ea"/>
                <a:cs typeface="Arial" panose="020B0604020202020204"/>
              </a:rPr>
              <a:t>hro</a:t>
            </a:r>
            <a:r>
              <a:rPr kumimoji="0" sz="1000" kern="1200" cap="none" spc="55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kumimoji="0" sz="1000" kern="1200" cap="none" spc="-5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g</a:t>
            </a:r>
            <a:r>
              <a:rPr kumimoji="0" sz="1000" kern="1200" cap="none" spc="155" normalizeH="0" baseline="0" noProof="0" dirty="0">
                <a:solidFill>
                  <a:srgbClr val="807779"/>
                </a:solidFill>
                <a:latin typeface="Arial" panose="020B0604020202020204"/>
                <a:ea typeface="+mn-ea"/>
                <a:cs typeface="Arial" panose="020B0604020202020204"/>
              </a:rPr>
              <a:t>h</a:t>
            </a:r>
            <a:r>
              <a:rPr kumimoji="0" sz="1000" kern="1200" cap="none" spc="-170" normalizeH="0" baseline="0" noProof="0" dirty="0">
                <a:solidFill>
                  <a:srgbClr val="807779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000" kern="1200" cap="none" spc="45" normalizeH="0" baseline="0" noProof="0" dirty="0">
                <a:solidFill>
                  <a:srgbClr val="807779"/>
                </a:solidFill>
                <a:latin typeface="Arial" panose="020B0604020202020204"/>
                <a:ea typeface="+mn-ea"/>
                <a:cs typeface="Arial" panose="020B0604020202020204"/>
              </a:rPr>
              <a:t>the</a:t>
            </a:r>
            <a:r>
              <a:rPr kumimoji="0" sz="1000" kern="1200" cap="none" spc="-40" normalizeH="0" baseline="0" noProof="0" dirty="0">
                <a:solidFill>
                  <a:srgbClr val="807779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000" kern="1200" cap="none" spc="90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g</a:t>
            </a:r>
            <a:r>
              <a:rPr kumimoji="0" sz="1000" kern="1200" cap="none" spc="20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kumimoji="0" lang="en-US" sz="1000" kern="1200" cap="none" spc="20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mi</a:t>
            </a:r>
            <a:r>
              <a:rPr kumimoji="0" sz="1000" kern="1200" cap="none" spc="60" normalizeH="0" baseline="0" noProof="0" dirty="0">
                <a:solidFill>
                  <a:srgbClr val="807779"/>
                </a:solidFill>
                <a:latin typeface="Arial" panose="020B0604020202020204"/>
                <a:ea typeface="+mn-ea"/>
                <a:cs typeface="Arial" panose="020B0604020202020204"/>
              </a:rPr>
              <a:t>f</a:t>
            </a:r>
            <a:r>
              <a:rPr kumimoji="0" sz="1000" kern="1200" cap="none" spc="-25" normalizeH="0" baseline="0" noProof="0" dirty="0">
                <a:solidFill>
                  <a:srgbClr val="59365B"/>
                </a:solidFill>
                <a:latin typeface="Arial" panose="020B0604020202020204"/>
                <a:ea typeface="+mn-ea"/>
                <a:cs typeface="Arial" panose="020B0604020202020204"/>
              </a:rPr>
              <a:t>i</a:t>
            </a:r>
            <a:r>
              <a:rPr kumimoji="0" sz="1000" kern="1200" cap="none" spc="75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ed</a:t>
            </a:r>
            <a:endParaRPr kumimoji="0" sz="100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kern="1200" cap="none" spc="55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qu</a:t>
            </a:r>
            <a:r>
              <a:rPr kumimoji="0" lang="en-US" sz="1000" kern="1200" cap="none" spc="55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iz</a:t>
            </a:r>
            <a:r>
              <a:rPr kumimoji="0" sz="1000" kern="1200" cap="none" spc="-40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sz="1000" kern="1200" cap="none" spc="60" normalizeH="0" baseline="0" noProof="0" dirty="0">
                <a:solidFill>
                  <a:srgbClr val="4B4B72"/>
                </a:solidFill>
                <a:latin typeface="Arial" panose="020B0604020202020204"/>
                <a:ea typeface="+mn-ea"/>
                <a:cs typeface="Arial" panose="020B0604020202020204"/>
              </a:rPr>
              <a:t>f</a:t>
            </a:r>
            <a:r>
              <a:rPr kumimoji="0" sz="1000" kern="1200" cap="none" spc="20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1000" kern="1200" cap="none" spc="25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a</a:t>
            </a:r>
            <a:r>
              <a:rPr kumimoji="0" sz="1000" kern="1200" cap="none" spc="55" normalizeH="0" baseline="0" noProof="0" dirty="0">
                <a:solidFill>
                  <a:srgbClr val="4B4B72"/>
                </a:solidFill>
                <a:latin typeface="Arial" panose="020B0604020202020204"/>
                <a:ea typeface="+mn-ea"/>
                <a:cs typeface="Arial" panose="020B0604020202020204"/>
              </a:rPr>
              <a:t>t</a:t>
            </a:r>
            <a:r>
              <a:rPr kumimoji="0" sz="1000" kern="1200" cap="none" spc="-10" normalizeH="0" baseline="0" noProof="0" dirty="0">
                <a:solidFill>
                  <a:srgbClr val="69626B"/>
                </a:solidFill>
                <a:latin typeface="Arial" panose="020B0604020202020204"/>
                <a:ea typeface="+mn-ea"/>
                <a:cs typeface="Arial" panose="020B0604020202020204"/>
              </a:rPr>
              <a:t>u</a:t>
            </a:r>
            <a:r>
              <a:rPr kumimoji="0" sz="1000" kern="1200" cap="none" spc="5" normalizeH="0" baseline="0" noProof="0" dirty="0">
                <a:solidFill>
                  <a:srgbClr val="59365B"/>
                </a:solidFill>
                <a:latin typeface="Arial" panose="020B0604020202020204"/>
                <a:ea typeface="+mn-ea"/>
                <a:cs typeface="Arial" panose="020B0604020202020204"/>
              </a:rPr>
              <a:t>r</a:t>
            </a:r>
            <a:r>
              <a:rPr kumimoji="0" sz="1000" kern="1200" cap="none" spc="-10" normalizeH="0" baseline="0" noProof="0" dirty="0">
                <a:solidFill>
                  <a:srgbClr val="595060"/>
                </a:solidFill>
                <a:latin typeface="Arial" panose="020B0604020202020204"/>
                <a:ea typeface="+mn-ea"/>
                <a:cs typeface="Arial" panose="020B0604020202020204"/>
              </a:rPr>
              <a:t>e</a:t>
            </a:r>
            <a:r>
              <a:rPr kumimoji="0" sz="1000" kern="1200" cap="none" spc="285" normalizeH="0" baseline="0" noProof="0" dirty="0">
                <a:solidFill>
                  <a:srgbClr val="807779"/>
                </a:solidFill>
                <a:latin typeface="Arial" panose="020B0604020202020204"/>
                <a:ea typeface="+mn-ea"/>
                <a:cs typeface="Arial" panose="020B0604020202020204"/>
              </a:rPr>
              <a:t>.</a:t>
            </a:r>
            <a:endParaRPr kumimoji="0" sz="1000" kern="1200" cap="none" spc="0" normalizeH="0" baseline="0" noProof="0"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2473008" y="4138613"/>
            <a:ext cx="20224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indent="8255" eaLnBrk="1" hangingPunct="1">
              <a:lnSpc>
                <a:spcPts val="1165"/>
              </a:lnSpc>
              <a:buNone/>
            </a:pP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</a:t>
            </a:r>
            <a:r>
              <a:rPr lang="zh-CN" altLang="x-none" sz="1000">
                <a:solidFill>
                  <a:srgbClr val="4B4B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zh-CN" altLang="x-none" sz="1000">
                <a:solidFill>
                  <a:srgbClr val="938C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upda</a:t>
            </a:r>
            <a:r>
              <a:rPr lang="zh-CN" altLang="x-none" sz="1000">
                <a:solidFill>
                  <a:srgbClr val="5936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x-none" sz="1000">
                <a:solidFill>
                  <a:srgbClr val="5936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equency </a:t>
            </a: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zh-CN" altLang="x-none" sz="1000">
                <a:solidFill>
                  <a:srgbClr val="4B4B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</a:t>
            </a:r>
            <a:r>
              <a:rPr lang="zh-CN" altLang="x-none" sz="1000">
                <a:solidFill>
                  <a:srgbClr val="938C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  <a:r>
              <a:rPr lang="zh-CN" altLang="x-none" sz="1000">
                <a:solidFill>
                  <a:srgbClr val="4144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</a:t>
            </a:r>
            <a:r>
              <a:rPr lang="zh-CN" altLang="x-none" sz="1000">
                <a:solidFill>
                  <a:srgbClr val="4B4B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x-none" sz="1000">
                <a:solidFill>
                  <a:srgbClr val="807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x-none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4626293" y="4129088"/>
            <a:ext cx="20351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20955" indent="-8255" eaLnBrk="1" hangingPunct="1">
              <a:lnSpc>
                <a:spcPct val="103000"/>
              </a:lnSpc>
              <a:buNone/>
            </a:pP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r>
              <a:rPr lang="zh-CN" altLang="x-none" sz="1000">
                <a:solidFill>
                  <a:srgbClr val="4144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x-none" sz="1000">
                <a:solidFill>
                  <a:srgbClr val="938C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eade</a:t>
            </a:r>
            <a:r>
              <a:rPr lang="zh-CN" altLang="x-none" sz="1000">
                <a:solidFill>
                  <a:srgbClr val="807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</a:t>
            </a:r>
            <a:r>
              <a:rPr lang="zh-CN" altLang="x-none" sz="1000">
                <a:solidFill>
                  <a:srgbClr val="807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</a:t>
            </a:r>
            <a:r>
              <a:rPr lang="zh-CN" altLang="x-none" sz="1000">
                <a:solidFill>
                  <a:srgbClr val="807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x-none" sz="1000">
                <a:solidFill>
                  <a:srgbClr val="807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owcase </a:t>
            </a:r>
            <a:r>
              <a:rPr lang="zh-CN" altLang="x-none" sz="1000">
                <a:solidFill>
                  <a:srgbClr val="4B4B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zh-CN" altLang="x-none" sz="1000">
                <a:solidFill>
                  <a:srgbClr val="807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lang="zh-CN" altLang="x-none" sz="1000">
                <a:solidFill>
                  <a:srgbClr val="3D3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mers.</a:t>
            </a:r>
            <a:endParaRPr lang="zh-CN" altLang="x-none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6848475" y="4129088"/>
            <a:ext cx="1998663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indent="8255" eaLnBrk="1" hangingPunct="1">
              <a:lnSpc>
                <a:spcPct val="106000"/>
              </a:lnSpc>
              <a:buNone/>
            </a:pP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zh-CN" altLang="x-none" sz="1000">
                <a:solidFill>
                  <a:srgbClr val="5936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  <a:r>
              <a:rPr lang="zh-CN" altLang="x-none" sz="1000">
                <a:solidFill>
                  <a:srgbClr val="807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</a:t>
            </a:r>
            <a:r>
              <a:rPr lang="zh-CN" altLang="x-none" sz="1000">
                <a:solidFill>
                  <a:srgbClr val="5936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zh-CN" altLang="x-none" sz="1000">
                <a:solidFill>
                  <a:srgbClr val="4B4B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altLang="zh-CN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lang="zh-CN" altLang="x-none" sz="1000">
                <a:solidFill>
                  <a:srgbClr val="3D3B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</a:t>
            </a:r>
            <a:r>
              <a:rPr lang="zh-CN" altLang="x-none" sz="1000">
                <a:solidFill>
                  <a:srgbClr val="4144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</a:t>
            </a:r>
            <a:r>
              <a:rPr lang="zh-CN" altLang="x-none" sz="1000">
                <a:solidFill>
                  <a:srgbClr val="5936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zh-CN" altLang="x-none" sz="1000">
                <a:solidFill>
                  <a:srgbClr val="807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zh-CN" altLang="x-none" sz="1000">
                <a:solidFill>
                  <a:srgbClr val="4144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bene</a:t>
            </a:r>
            <a:r>
              <a:rPr lang="zh-CN" altLang="x-none" sz="1000">
                <a:solidFill>
                  <a:srgbClr val="4B4B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x-none" sz="1000">
                <a:solidFill>
                  <a:srgbClr val="938C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zh-CN" altLang="x-none" sz="1000">
                <a:solidFill>
                  <a:srgbClr val="6962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zh-CN" altLang="x-none" sz="1000">
                <a:solidFill>
                  <a:srgbClr val="ACA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zh-CN" altLang="x-none" sz="1000">
                <a:solidFill>
                  <a:srgbClr val="595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</a:t>
            </a:r>
            <a:r>
              <a:rPr lang="zh-CN" altLang="x-none" sz="1000">
                <a:solidFill>
                  <a:srgbClr val="5936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x-none" sz="1000">
                <a:solidFill>
                  <a:srgbClr val="807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tAPI'.</a:t>
            </a:r>
            <a:endParaRPr lang="zh-CN" altLang="x-none" sz="1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610" y="708660"/>
            <a:ext cx="2739390" cy="2028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2872</Words>
  <Application>WPS Presentation</Application>
  <PresentationFormat/>
  <Paragraphs>129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Barlow</vt:lpstr>
      <vt:lpstr>Calibri</vt:lpstr>
      <vt:lpstr>Times New Roman</vt:lpstr>
      <vt:lpstr>Calibri</vt:lpstr>
      <vt:lpstr>Times New Roman</vt:lpstr>
      <vt:lpstr>Microsoft YaHei</vt:lpstr>
      <vt:lpstr>Arial Unicode MS</vt:lpstr>
      <vt:lpstr>Simple Light</vt:lpstr>
      <vt:lpstr>Simple Light</vt:lpstr>
      <vt:lpstr>Office Theme</vt:lpstr>
      <vt:lpstr>Enhancing User Engagement through Interactive Quizzes Hackathon 2024</vt:lpstr>
      <vt:lpstr>Table of Contents</vt:lpstr>
      <vt:lpstr>PowerPoint 演示文稿</vt:lpstr>
      <vt:lpstr>PowerPoint 演示文稿</vt:lpstr>
      <vt:lpstr>Feature Breakdown: Daily Quiz Levels and Dynamic Question Bank </vt:lpstr>
      <vt:lpstr>Reward System and Incentives</vt:lpstr>
      <vt:lpstr> User Journey and Workflow for Quiz Participation </vt:lpstr>
      <vt:lpstr>Metrics to Track for Success Evaluation</vt:lpstr>
      <vt:lpstr>PowerPoint 演示文稿</vt:lpstr>
      <vt:lpstr>Quiz Examples: Stock Market Basics and Angel One Offerings </vt:lpstr>
      <vt:lpstr>Demo Template for Quiz And Win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2024</dc:title>
  <dc:creator/>
  <cp:lastModifiedBy>Bhavya Bhatnagar</cp:lastModifiedBy>
  <cp:revision>15</cp:revision>
  <dcterms:created xsi:type="dcterms:W3CDTF">2024-11-21T14:17:00Z</dcterms:created>
  <dcterms:modified xsi:type="dcterms:W3CDTF">2024-11-21T16:55:45Z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1AA006D0C4794CDBA05DDFE9C8D9FB64_13</vt:lpwstr>
  </property>
  <property fmtid="{D5CDD505-2E9C-101B-9397-08002B2CF9AE}" pid="3" name="KSOProductBuildVer">
    <vt:lpwstr>1033-12.2.0.13431</vt:lpwstr>
  </property>
</Properties>
</file>